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c467eddc4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621b536294752"/>
  </p:sldMasterIdLst>
  <p:sldIdLst>
    <p:sldId xmlns:r="http://schemas.openxmlformats.org/officeDocument/2006/relationships" id="256" r:id="R9a047958cb234942"/>
    <p:sldId xmlns:r="http://schemas.openxmlformats.org/officeDocument/2006/relationships" id="257" r:id="R0349c0fe6e5048d8"/>
    <p:sldId xmlns:r="http://schemas.openxmlformats.org/officeDocument/2006/relationships" id="258" r:id="R3e2b18d1d3d24ef1"/>
    <p:sldId xmlns:r="http://schemas.openxmlformats.org/officeDocument/2006/relationships" id="259" r:id="R2205858d1c0e4abb"/>
    <p:sldId xmlns:r="http://schemas.openxmlformats.org/officeDocument/2006/relationships" id="260" r:id="Rcc9fcf0136454dc2"/>
    <p:sldId xmlns:r="http://schemas.openxmlformats.org/officeDocument/2006/relationships" id="261" r:id="Rb85bc69842ef4a1b"/>
    <p:sldId xmlns:r="http://schemas.openxmlformats.org/officeDocument/2006/relationships" id="262" r:id="R0f9dcd4616fd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621b536294752" /><Relationship Type="http://schemas.openxmlformats.org/officeDocument/2006/relationships/slide" Target="/ppt/slides/slide1.xml" Id="R9a047958cb234942" /><Relationship Type="http://schemas.openxmlformats.org/officeDocument/2006/relationships/slide" Target="/ppt/slides/slide2.xml" Id="R0349c0fe6e5048d8" /><Relationship Type="http://schemas.openxmlformats.org/officeDocument/2006/relationships/slide" Target="/ppt/slides/slide3.xml" Id="R3e2b18d1d3d24ef1" /><Relationship Type="http://schemas.openxmlformats.org/officeDocument/2006/relationships/slide" Target="/ppt/slides/slide4.xml" Id="R2205858d1c0e4abb" /><Relationship Type="http://schemas.openxmlformats.org/officeDocument/2006/relationships/slide" Target="/ppt/slides/slide5.xml" Id="Rcc9fcf0136454dc2" /><Relationship Type="http://schemas.openxmlformats.org/officeDocument/2006/relationships/slide" Target="/ppt/slides/slide6.xml" Id="Rb85bc69842ef4a1b" /><Relationship Type="http://schemas.openxmlformats.org/officeDocument/2006/relationships/slide" Target="/ppt/slides/slide7.xml" Id="R0f9dcd4616fd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6efb7155e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91b55e064165" /><Relationship Type="http://schemas.openxmlformats.org/officeDocument/2006/relationships/theme" Target="/ppt/slideMasters/theme/theme1.xml" Id="R12cdb486e1b0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091b55e06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24d39076b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03573688e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003ad213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32c89c94a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7fed21de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2428fc07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f672abe64e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LJM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58 654 386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29 728 432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592 098 747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597 870 495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JØRGEN MOGER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989 623 907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LJM AS</a:t>
            </a:r>
          </a:p>
        </p:txBody>
      </p:sp>
    </p:spTree>
  </p:cSld>
  <p:clrMapOvr>
    <a:masterClrMapping xmlns:a="http://schemas.openxmlformats.org/drawingml/2006/main"/>
  </p:clrMapOvr>
</p:sld>
</file>