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1eba6082a943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2979bb98874b80"/>
  </p:sldMasterIdLst>
  <p:sldIdLst>
    <p:sldId xmlns:r="http://schemas.openxmlformats.org/officeDocument/2006/relationships" id="256" r:id="R37830bc8db6b4d7e"/>
    <p:sldId xmlns:r="http://schemas.openxmlformats.org/officeDocument/2006/relationships" id="257" r:id="Rdcb8c3c98981415d"/>
    <p:sldId xmlns:r="http://schemas.openxmlformats.org/officeDocument/2006/relationships" id="258" r:id="R5bd888fcfe744020"/>
    <p:sldId xmlns:r="http://schemas.openxmlformats.org/officeDocument/2006/relationships" id="259" r:id="R2b193f4a92174452"/>
    <p:sldId xmlns:r="http://schemas.openxmlformats.org/officeDocument/2006/relationships" id="260" r:id="R1f9238e28b9a4287"/>
    <p:sldId xmlns:r="http://schemas.openxmlformats.org/officeDocument/2006/relationships" id="261" r:id="Rb37e390aff47475b"/>
    <p:sldId xmlns:r="http://schemas.openxmlformats.org/officeDocument/2006/relationships" id="262" r:id="R2e708b09d5674c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2979bb98874b80" /><Relationship Type="http://schemas.openxmlformats.org/officeDocument/2006/relationships/slide" Target="/ppt/slides/slide1.xml" Id="R37830bc8db6b4d7e" /><Relationship Type="http://schemas.openxmlformats.org/officeDocument/2006/relationships/slide" Target="/ppt/slides/slide2.xml" Id="Rdcb8c3c98981415d" /><Relationship Type="http://schemas.openxmlformats.org/officeDocument/2006/relationships/slide" Target="/ppt/slides/slide3.xml" Id="R5bd888fcfe744020" /><Relationship Type="http://schemas.openxmlformats.org/officeDocument/2006/relationships/slide" Target="/ppt/slides/slide4.xml" Id="R2b193f4a92174452" /><Relationship Type="http://schemas.openxmlformats.org/officeDocument/2006/relationships/slide" Target="/ppt/slides/slide5.xml" Id="R1f9238e28b9a4287" /><Relationship Type="http://schemas.openxmlformats.org/officeDocument/2006/relationships/slide" Target="/ppt/slides/slide6.xml" Id="Rb37e390aff47475b" /><Relationship Type="http://schemas.openxmlformats.org/officeDocument/2006/relationships/slide" Target="/ppt/slides/slide7.xml" Id="R2e708b09d5674c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1d26c6e5745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fba6b932a47d0" /><Relationship Type="http://schemas.openxmlformats.org/officeDocument/2006/relationships/theme" Target="/ppt/slideMasters/theme/theme1.xml" Id="R00d8cb4f2a034a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4fba6b932a47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c891ce8514b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ba9c021c943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3749dbda844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d34f189434a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26ef64f8949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8106e40e94c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c37b7ca1542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VIMA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938 555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5 421 708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5 700 742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KLINGSTRØM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JANNICKE FOYN ANDERSEN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Sollihøyda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1783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18 82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arild.klingstrom@okonor.no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989 636 952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VIMA INVEST AS</a:t>
            </a:r>
          </a:p>
        </p:txBody>
      </p:sp>
    </p:spTree>
  </p:cSld>
  <p:clrMapOvr>
    <a:masterClrMapping xmlns:a="http://schemas.openxmlformats.org/drawingml/2006/main"/>
  </p:clrMapOvr>
</p:sld>
</file>