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e11fab3d8245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d3f6de95734f7e"/>
  </p:sldMasterIdLst>
  <p:sldIdLst>
    <p:sldId xmlns:r="http://schemas.openxmlformats.org/officeDocument/2006/relationships" id="256" r:id="R618b6f90ab1b4120"/>
    <p:sldId xmlns:r="http://schemas.openxmlformats.org/officeDocument/2006/relationships" id="257" r:id="R4c6e75f4169f43a7"/>
    <p:sldId xmlns:r="http://schemas.openxmlformats.org/officeDocument/2006/relationships" id="258" r:id="R12a31876706f4d22"/>
    <p:sldId xmlns:r="http://schemas.openxmlformats.org/officeDocument/2006/relationships" id="259" r:id="R6a8c36c8c2674a07"/>
    <p:sldId xmlns:r="http://schemas.openxmlformats.org/officeDocument/2006/relationships" id="260" r:id="R77316cd97d304374"/>
    <p:sldId xmlns:r="http://schemas.openxmlformats.org/officeDocument/2006/relationships" id="261" r:id="R5b1f878ad5d147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d3f6de95734f7e" /><Relationship Type="http://schemas.openxmlformats.org/officeDocument/2006/relationships/slide" Target="/ppt/slides/slide1.xml" Id="R618b6f90ab1b4120" /><Relationship Type="http://schemas.openxmlformats.org/officeDocument/2006/relationships/slide" Target="/ppt/slides/slide2.xml" Id="R4c6e75f4169f43a7" /><Relationship Type="http://schemas.openxmlformats.org/officeDocument/2006/relationships/slide" Target="/ppt/slides/slide3.xml" Id="R12a31876706f4d22" /><Relationship Type="http://schemas.openxmlformats.org/officeDocument/2006/relationships/slide" Target="/ppt/slides/slide4.xml" Id="R6a8c36c8c2674a07" /><Relationship Type="http://schemas.openxmlformats.org/officeDocument/2006/relationships/slide" Target="/ppt/slides/slide5.xml" Id="R77316cd97d304374" /><Relationship Type="http://schemas.openxmlformats.org/officeDocument/2006/relationships/slide" Target="/ppt/slides/slide6.xml" Id="R5b1f878ad5d147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da998b0f0a49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4774d50124936" /><Relationship Type="http://schemas.openxmlformats.org/officeDocument/2006/relationships/theme" Target="/ppt/slideMasters/theme/theme1.xml" Id="Rbb9ccc18bb964a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94774d501249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2a5c2144d4c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e46a5fa3a48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2285daa2249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48f29551c41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4068443bb43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5152e7dcc48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post@forum-revisjon.no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www.forum-revisjon.no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989 648 667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