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6891923b7845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9b20f1615a440a"/>
  </p:sldMasterIdLst>
  <p:sldIdLst>
    <p:sldId xmlns:r="http://schemas.openxmlformats.org/officeDocument/2006/relationships" id="256" r:id="Rce85aaa3dacc4721"/>
    <p:sldId xmlns:r="http://schemas.openxmlformats.org/officeDocument/2006/relationships" id="257" r:id="R9153132fc461405e"/>
    <p:sldId xmlns:r="http://schemas.openxmlformats.org/officeDocument/2006/relationships" id="258" r:id="R08c647fd6d694484"/>
    <p:sldId xmlns:r="http://schemas.openxmlformats.org/officeDocument/2006/relationships" id="259" r:id="R538bb113ea174627"/>
    <p:sldId xmlns:r="http://schemas.openxmlformats.org/officeDocument/2006/relationships" id="260" r:id="R49e35da06744470b"/>
    <p:sldId xmlns:r="http://schemas.openxmlformats.org/officeDocument/2006/relationships" id="261" r:id="Rc63aa4dbb04a4b38"/>
    <p:sldId xmlns:r="http://schemas.openxmlformats.org/officeDocument/2006/relationships" id="262" r:id="R5af0595752d84d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9b20f1615a440a" /><Relationship Type="http://schemas.openxmlformats.org/officeDocument/2006/relationships/slide" Target="/ppt/slides/slide1.xml" Id="Rce85aaa3dacc4721" /><Relationship Type="http://schemas.openxmlformats.org/officeDocument/2006/relationships/slide" Target="/ppt/slides/slide2.xml" Id="R9153132fc461405e" /><Relationship Type="http://schemas.openxmlformats.org/officeDocument/2006/relationships/slide" Target="/ppt/slides/slide3.xml" Id="R08c647fd6d694484" /><Relationship Type="http://schemas.openxmlformats.org/officeDocument/2006/relationships/slide" Target="/ppt/slides/slide4.xml" Id="R538bb113ea174627" /><Relationship Type="http://schemas.openxmlformats.org/officeDocument/2006/relationships/slide" Target="/ppt/slides/slide5.xml" Id="R49e35da06744470b" /><Relationship Type="http://schemas.openxmlformats.org/officeDocument/2006/relationships/slide" Target="/ppt/slides/slide6.xml" Id="Rc63aa4dbb04a4b38" /><Relationship Type="http://schemas.openxmlformats.org/officeDocument/2006/relationships/slide" Target="/ppt/slides/slide7.xml" Id="R5af0595752d84d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2738e6352042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d8f281d6b44d0" /><Relationship Type="http://schemas.openxmlformats.org/officeDocument/2006/relationships/theme" Target="/ppt/slideMasters/theme/theme1.xml" Id="R62155e6c489c4d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0d8f281d6b44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302a3b71143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60386c27f48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2a24ffcfc4a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2faea3d7b49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a74be49e64e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ddfc7248641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f1a38d2d64d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FORUM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17 043 758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9 369 835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7 413 064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16 182 713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5C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NYPAN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RJF HOLDING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EIRIK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ROLF MARTIN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FØRLAND RUNE JOSTEIN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989 648 667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