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9a6cb1afdb44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30ee679cf449c8"/>
  </p:sldMasterIdLst>
  <p:sldIdLst>
    <p:sldId xmlns:r="http://schemas.openxmlformats.org/officeDocument/2006/relationships" id="256" r:id="R7e08ae5a23e34a2d"/>
    <p:sldId xmlns:r="http://schemas.openxmlformats.org/officeDocument/2006/relationships" id="257" r:id="Ra529d009948e431c"/>
    <p:sldId xmlns:r="http://schemas.openxmlformats.org/officeDocument/2006/relationships" id="258" r:id="R6f17cc5c13764653"/>
    <p:sldId xmlns:r="http://schemas.openxmlformats.org/officeDocument/2006/relationships" id="259" r:id="Ra9fe113b19f44c74"/>
    <p:sldId xmlns:r="http://schemas.openxmlformats.org/officeDocument/2006/relationships" id="260" r:id="R598bcd7dfe1c419e"/>
    <p:sldId xmlns:r="http://schemas.openxmlformats.org/officeDocument/2006/relationships" id="261" r:id="R3c9095c97b3c44f1"/>
    <p:sldId xmlns:r="http://schemas.openxmlformats.org/officeDocument/2006/relationships" id="262" r:id="Ra05e6f4aec0148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0ee679cf449c8" /><Relationship Type="http://schemas.openxmlformats.org/officeDocument/2006/relationships/slide" Target="/ppt/slides/slide1.xml" Id="R7e08ae5a23e34a2d" /><Relationship Type="http://schemas.openxmlformats.org/officeDocument/2006/relationships/slide" Target="/ppt/slides/slide2.xml" Id="Ra529d009948e431c" /><Relationship Type="http://schemas.openxmlformats.org/officeDocument/2006/relationships/slide" Target="/ppt/slides/slide3.xml" Id="R6f17cc5c13764653" /><Relationship Type="http://schemas.openxmlformats.org/officeDocument/2006/relationships/slide" Target="/ppt/slides/slide4.xml" Id="Ra9fe113b19f44c74" /><Relationship Type="http://schemas.openxmlformats.org/officeDocument/2006/relationships/slide" Target="/ppt/slides/slide5.xml" Id="R598bcd7dfe1c419e" /><Relationship Type="http://schemas.openxmlformats.org/officeDocument/2006/relationships/slide" Target="/ppt/slides/slide6.xml" Id="R3c9095c97b3c44f1" /><Relationship Type="http://schemas.openxmlformats.org/officeDocument/2006/relationships/slide" Target="/ppt/slides/slide7.xml" Id="Ra05e6f4aec0148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0059b024a84f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125ec3e2a4ba5" /><Relationship Type="http://schemas.openxmlformats.org/officeDocument/2006/relationships/theme" Target="/ppt/slideMasters/theme/theme1.xml" Id="Rec3af23b2fa042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1125ec3e2a4b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169d7915044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05527ac4a4f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a2fb3813341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3b704399a40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63fbc1c2348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844282a224a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3d786bf2a4b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STAKKELAND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STAKKELAND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STAKKELAND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STAKKELAND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STAKKELAND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STAKKELAND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1 862 382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13 940 600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13 959 866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STAKKELAND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STAKKELAND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STAKKELAND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Buggelandsstubben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4324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97 97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989 650 653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STAKKELAND INVEST AS</a:t>
            </a:r>
          </a:p>
        </p:txBody>
      </p:sp>
    </p:spTree>
  </p:cSld>
  <p:clrMapOvr>
    <a:masterClrMapping xmlns:a="http://schemas.openxmlformats.org/drawingml/2006/main"/>
  </p:clrMapOvr>
</p:sld>
</file>