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0516a4882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4dc81a901b4ed2"/>
  </p:sldMasterIdLst>
  <p:sldIdLst>
    <p:sldId xmlns:r="http://schemas.openxmlformats.org/officeDocument/2006/relationships" id="256" r:id="R3aba0bb424cc404d"/>
    <p:sldId xmlns:r="http://schemas.openxmlformats.org/officeDocument/2006/relationships" id="257" r:id="R0a845cfb9c364797"/>
    <p:sldId xmlns:r="http://schemas.openxmlformats.org/officeDocument/2006/relationships" id="258" r:id="R52228ab4c2c24a58"/>
    <p:sldId xmlns:r="http://schemas.openxmlformats.org/officeDocument/2006/relationships" id="259" r:id="R23905cd9a8694833"/>
    <p:sldId xmlns:r="http://schemas.openxmlformats.org/officeDocument/2006/relationships" id="260" r:id="R366ddb422dac4950"/>
    <p:sldId xmlns:r="http://schemas.openxmlformats.org/officeDocument/2006/relationships" id="261" r:id="Re201860ba5b7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dc81a901b4ed2" /><Relationship Type="http://schemas.openxmlformats.org/officeDocument/2006/relationships/slide" Target="/ppt/slides/slide1.xml" Id="R3aba0bb424cc404d" /><Relationship Type="http://schemas.openxmlformats.org/officeDocument/2006/relationships/slide" Target="/ppt/slides/slide2.xml" Id="R0a845cfb9c364797" /><Relationship Type="http://schemas.openxmlformats.org/officeDocument/2006/relationships/slide" Target="/ppt/slides/slide3.xml" Id="R52228ab4c2c24a58" /><Relationship Type="http://schemas.openxmlformats.org/officeDocument/2006/relationships/slide" Target="/ppt/slides/slide4.xml" Id="R23905cd9a8694833" /><Relationship Type="http://schemas.openxmlformats.org/officeDocument/2006/relationships/slide" Target="/ppt/slides/slide5.xml" Id="R366ddb422dac4950" /><Relationship Type="http://schemas.openxmlformats.org/officeDocument/2006/relationships/slide" Target="/ppt/slides/slide6.xml" Id="Re201860ba5b7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ac823696a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33492f804502" /><Relationship Type="http://schemas.openxmlformats.org/officeDocument/2006/relationships/theme" Target="/ppt/slideMasters/theme/theme1.xml" Id="R0e407fa529a5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633492f80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4ee500025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54c95ce734e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f8728615049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eeb3ab2ca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25a38e297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72f135c7e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FLÅ-BYGG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BJØRGEN GEIR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BOLLANDSÅS ROGER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FLÅ-BYGG AS</a:t>
            </a:r>
          </a:p>
        </p:txBody>
      </p:sp>
    </p:spTree>
  </p:cSld>
  <p:clrMapOvr>
    <a:masterClrMapping xmlns:a="http://schemas.openxmlformats.org/drawingml/2006/main"/>
  </p:clrMapOvr>
</p:sld>
</file>