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9f90abf57144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5c2548a1114022"/>
  </p:sldMasterIdLst>
  <p:sldIdLst>
    <p:sldId xmlns:r="http://schemas.openxmlformats.org/officeDocument/2006/relationships" id="256" r:id="Rfc28f3e2d3854b53"/>
    <p:sldId xmlns:r="http://schemas.openxmlformats.org/officeDocument/2006/relationships" id="257" r:id="R37a87a9f7d2b43ee"/>
    <p:sldId xmlns:r="http://schemas.openxmlformats.org/officeDocument/2006/relationships" id="258" r:id="R5f69af7a2175412d"/>
    <p:sldId xmlns:r="http://schemas.openxmlformats.org/officeDocument/2006/relationships" id="259" r:id="R23924113053f4d4e"/>
    <p:sldId xmlns:r="http://schemas.openxmlformats.org/officeDocument/2006/relationships" id="260" r:id="R7f6d6972e3804976"/>
    <p:sldId xmlns:r="http://schemas.openxmlformats.org/officeDocument/2006/relationships" id="261" r:id="Rc0d10033dd0f4e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5c2548a1114022" /><Relationship Type="http://schemas.openxmlformats.org/officeDocument/2006/relationships/slide" Target="/ppt/slides/slide1.xml" Id="Rfc28f3e2d3854b53" /><Relationship Type="http://schemas.openxmlformats.org/officeDocument/2006/relationships/slide" Target="/ppt/slides/slide2.xml" Id="R37a87a9f7d2b43ee" /><Relationship Type="http://schemas.openxmlformats.org/officeDocument/2006/relationships/slide" Target="/ppt/slides/slide3.xml" Id="R5f69af7a2175412d" /><Relationship Type="http://schemas.openxmlformats.org/officeDocument/2006/relationships/slide" Target="/ppt/slides/slide4.xml" Id="R23924113053f4d4e" /><Relationship Type="http://schemas.openxmlformats.org/officeDocument/2006/relationships/slide" Target="/ppt/slides/slide5.xml" Id="R7f6d6972e3804976" /><Relationship Type="http://schemas.openxmlformats.org/officeDocument/2006/relationships/slide" Target="/ppt/slides/slide6.xml" Id="Rc0d10033dd0f4e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300f6099614e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a9d433ed6c45cd" /><Relationship Type="http://schemas.openxmlformats.org/officeDocument/2006/relationships/theme" Target="/ppt/slideMasters/theme/theme1.xml" Id="R8d6c7513b4e944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a9d433ed6c45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220b175b3943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ee7cbd68643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3e441b44634b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4dff019b8045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46bf5cdec47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9b52c7a66149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LUDENS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LUDENS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LUDENS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LUDENS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LUDENS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LUDENS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Bjerkealleen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989 656 759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LUDENS AS</a:t>
            </a:r>
          </a:p>
        </p:txBody>
      </p:sp>
    </p:spTree>
  </p:cSld>
  <p:clrMapOvr>
    <a:masterClrMapping xmlns:a="http://schemas.openxmlformats.org/drawingml/2006/main"/>
  </p:clrMapOvr>
</p:sld>
</file>