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692a5de7024b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1ea244f32f4309"/>
  </p:sldMasterIdLst>
  <p:sldIdLst>
    <p:sldId xmlns:r="http://schemas.openxmlformats.org/officeDocument/2006/relationships" id="256" r:id="Rbe3f48d444cc4807"/>
    <p:sldId xmlns:r="http://schemas.openxmlformats.org/officeDocument/2006/relationships" id="257" r:id="R0c974c24da204d69"/>
    <p:sldId xmlns:r="http://schemas.openxmlformats.org/officeDocument/2006/relationships" id="258" r:id="Rce463b9366034293"/>
    <p:sldId xmlns:r="http://schemas.openxmlformats.org/officeDocument/2006/relationships" id="259" r:id="Rb2b12d7c144c4443"/>
    <p:sldId xmlns:r="http://schemas.openxmlformats.org/officeDocument/2006/relationships" id="260" r:id="Ra9c687a1cc6c4b7c"/>
    <p:sldId xmlns:r="http://schemas.openxmlformats.org/officeDocument/2006/relationships" id="261" r:id="R3953abc066504258"/>
    <p:sldId xmlns:r="http://schemas.openxmlformats.org/officeDocument/2006/relationships" id="262" r:id="R2262fe6d7dee4a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1ea244f32f4309" /><Relationship Type="http://schemas.openxmlformats.org/officeDocument/2006/relationships/slide" Target="/ppt/slides/slide1.xml" Id="Rbe3f48d444cc4807" /><Relationship Type="http://schemas.openxmlformats.org/officeDocument/2006/relationships/slide" Target="/ppt/slides/slide2.xml" Id="R0c974c24da204d69" /><Relationship Type="http://schemas.openxmlformats.org/officeDocument/2006/relationships/slide" Target="/ppt/slides/slide3.xml" Id="Rce463b9366034293" /><Relationship Type="http://schemas.openxmlformats.org/officeDocument/2006/relationships/slide" Target="/ppt/slides/slide4.xml" Id="Rb2b12d7c144c4443" /><Relationship Type="http://schemas.openxmlformats.org/officeDocument/2006/relationships/slide" Target="/ppt/slides/slide5.xml" Id="Ra9c687a1cc6c4b7c" /><Relationship Type="http://schemas.openxmlformats.org/officeDocument/2006/relationships/slide" Target="/ppt/slides/slide6.xml" Id="R3953abc066504258" /><Relationship Type="http://schemas.openxmlformats.org/officeDocument/2006/relationships/slide" Target="/ppt/slides/slide7.xml" Id="R2262fe6d7dee4a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889236169045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d046d70d949bf" /><Relationship Type="http://schemas.openxmlformats.org/officeDocument/2006/relationships/theme" Target="/ppt/slideMasters/theme/theme1.xml" Id="R3239ddfc823f40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6d046d70d949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5c1a9c36e54b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1f19d2cf604d0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4ec2fdcd040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fa8e48f27d41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439cacd89643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168ae1e69447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60ac2b96c14f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LUDENS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LUDENS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LUDENS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LUDENS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LUDENS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LUDENS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2 023 744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1 587 233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1 261 915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23 370 478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24 040 850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LUDENS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ANDRE LØKKE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LUDENS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Bjerkealleen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989 656 759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LUDENS AS</a:t>
            </a:r>
          </a:p>
        </p:txBody>
      </p:sp>
    </p:spTree>
  </p:cSld>
  <p:clrMapOvr>
    <a:masterClrMapping xmlns:a="http://schemas.openxmlformats.org/drawingml/2006/main"/>
  </p:clrMapOvr>
</p:sld>
</file>