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5b34643f8b43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4bee14dce3426f"/>
  </p:sldMasterIdLst>
  <p:sldIdLst>
    <p:sldId xmlns:r="http://schemas.openxmlformats.org/officeDocument/2006/relationships" id="256" r:id="R60dceddef5524ff7"/>
    <p:sldId xmlns:r="http://schemas.openxmlformats.org/officeDocument/2006/relationships" id="257" r:id="Re872b8ec6bd241e4"/>
    <p:sldId xmlns:r="http://schemas.openxmlformats.org/officeDocument/2006/relationships" id="258" r:id="Red882357ad8c44e5"/>
    <p:sldId xmlns:r="http://schemas.openxmlformats.org/officeDocument/2006/relationships" id="259" r:id="Rd2ceb2d49b7742a8"/>
    <p:sldId xmlns:r="http://schemas.openxmlformats.org/officeDocument/2006/relationships" id="260" r:id="Rc7b90c2d64114051"/>
    <p:sldId xmlns:r="http://schemas.openxmlformats.org/officeDocument/2006/relationships" id="261" r:id="Rf4c5a07ae8c347a6"/>
    <p:sldId xmlns:r="http://schemas.openxmlformats.org/officeDocument/2006/relationships" id="262" r:id="R6a1da97641c04d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bee14dce3426f" /><Relationship Type="http://schemas.openxmlformats.org/officeDocument/2006/relationships/slide" Target="/ppt/slides/slide1.xml" Id="R60dceddef5524ff7" /><Relationship Type="http://schemas.openxmlformats.org/officeDocument/2006/relationships/slide" Target="/ppt/slides/slide2.xml" Id="Re872b8ec6bd241e4" /><Relationship Type="http://schemas.openxmlformats.org/officeDocument/2006/relationships/slide" Target="/ppt/slides/slide3.xml" Id="Red882357ad8c44e5" /><Relationship Type="http://schemas.openxmlformats.org/officeDocument/2006/relationships/slide" Target="/ppt/slides/slide4.xml" Id="Rd2ceb2d49b7742a8" /><Relationship Type="http://schemas.openxmlformats.org/officeDocument/2006/relationships/slide" Target="/ppt/slides/slide5.xml" Id="Rc7b90c2d64114051" /><Relationship Type="http://schemas.openxmlformats.org/officeDocument/2006/relationships/slide" Target="/ppt/slides/slide6.xml" Id="Rf4c5a07ae8c347a6" /><Relationship Type="http://schemas.openxmlformats.org/officeDocument/2006/relationships/slide" Target="/ppt/slides/slide7.xml" Id="R6a1da97641c04d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1495ae8cbc4d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840672b0d4451" /><Relationship Type="http://schemas.openxmlformats.org/officeDocument/2006/relationships/theme" Target="/ppt/slideMasters/theme/theme1.xml" Id="Rf7b4c6e521b944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d840672b0d44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cb0400c9940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6097967e047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69135c5514c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c95d6593d41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43eb8872347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8c94415b746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2c61be63941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TANNLEGE CECILIE B. HELANDER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CECILIE B. HELANDER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TANNLEGE CECILIE B. HELANDER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CECILIE B. HELANDER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CECILIE B. HELANDER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CECILIE B. HELANDER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2 329 097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467 986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367 860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171 851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1 400 839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CECILIE B. HELANDER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HELANDER ANDERS BJERKE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HELANDER CELIA BJERKE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CECILIE B. HELANDER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989 657 178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CECILIE B. HELANDER AS</a:t>
            </a:r>
          </a:p>
        </p:txBody>
      </p:sp>
    </p:spTree>
  </p:cSld>
  <p:clrMapOvr>
    <a:masterClrMapping xmlns:a="http://schemas.openxmlformats.org/drawingml/2006/main"/>
  </p:clrMapOvr>
</p:sld>
</file>