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d8ce3d0a2864fe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db54cd4ea6440c1"/>
  </p:sldMasterIdLst>
  <p:sldIdLst>
    <p:sldId xmlns:r="http://schemas.openxmlformats.org/officeDocument/2006/relationships" id="256" r:id="R16b7a79a4d5b41d0"/>
    <p:sldId xmlns:r="http://schemas.openxmlformats.org/officeDocument/2006/relationships" id="257" r:id="R14a3f8e5f20246e2"/>
    <p:sldId xmlns:r="http://schemas.openxmlformats.org/officeDocument/2006/relationships" id="258" r:id="Rf433ede3533649e3"/>
    <p:sldId xmlns:r="http://schemas.openxmlformats.org/officeDocument/2006/relationships" id="259" r:id="R7c3bb85efaca4e9c"/>
    <p:sldId xmlns:r="http://schemas.openxmlformats.org/officeDocument/2006/relationships" id="260" r:id="Rc64cb791bf824ada"/>
    <p:sldId xmlns:r="http://schemas.openxmlformats.org/officeDocument/2006/relationships" id="261" r:id="Rf4081d05fbf94af1"/>
    <p:sldId xmlns:r="http://schemas.openxmlformats.org/officeDocument/2006/relationships" id="262" r:id="R3f538f745d5e47d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db54cd4ea6440c1" /><Relationship Type="http://schemas.openxmlformats.org/officeDocument/2006/relationships/slide" Target="/ppt/slides/slide1.xml" Id="R16b7a79a4d5b41d0" /><Relationship Type="http://schemas.openxmlformats.org/officeDocument/2006/relationships/slide" Target="/ppt/slides/slide2.xml" Id="R14a3f8e5f20246e2" /><Relationship Type="http://schemas.openxmlformats.org/officeDocument/2006/relationships/slide" Target="/ppt/slides/slide3.xml" Id="Rf433ede3533649e3" /><Relationship Type="http://schemas.openxmlformats.org/officeDocument/2006/relationships/slide" Target="/ppt/slides/slide4.xml" Id="R7c3bb85efaca4e9c" /><Relationship Type="http://schemas.openxmlformats.org/officeDocument/2006/relationships/slide" Target="/ppt/slides/slide5.xml" Id="Rc64cb791bf824ada" /><Relationship Type="http://schemas.openxmlformats.org/officeDocument/2006/relationships/slide" Target="/ppt/slides/slide6.xml" Id="Rf4081d05fbf94af1" /><Relationship Type="http://schemas.openxmlformats.org/officeDocument/2006/relationships/slide" Target="/ppt/slides/slide7.xml" Id="R3f538f745d5e47d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e9a70421600429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ddb8599425d4822" /><Relationship Type="http://schemas.openxmlformats.org/officeDocument/2006/relationships/theme" Target="/ppt/slideMasters/theme/theme1.xml" Id="R6f5f2ab6ead24bc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ddb8599425d482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62bf2778d30407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b20c26c0df7413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c3417dda47c4e5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313ebc838f1491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e3a69b2bd644dc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27363cd63554755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1925b9c2d8e436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SIBIRICA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SIBIRICA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SIBIRICA AS ble etablert [år] og holder til i Sjusjøen.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SIBIRICA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SIBIRICA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SIBIRICA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−228 142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−222 379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1 629 037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1 635 228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SIBIRICA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WENNERSBERG HOLDING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SIBIRICA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Pihl 4433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2612 Sjusjøen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oyvind@timbernor.com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989 657 186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SIBIRICA AS</a:t>
            </a:r>
          </a:p>
        </p:txBody>
      </p:sp>
    </p:spTree>
  </p:cSld>
  <p:clrMapOvr>
    <a:masterClrMapping xmlns:a="http://schemas.openxmlformats.org/drawingml/2006/main"/>
  </p:clrMapOvr>
</p:sld>
</file>