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8d26d2d4e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b4a4d26ff43ed"/>
  </p:sldMasterIdLst>
  <p:sldIdLst>
    <p:sldId xmlns:r="http://schemas.openxmlformats.org/officeDocument/2006/relationships" id="256" r:id="Re7d91f05d4314a49"/>
    <p:sldId xmlns:r="http://schemas.openxmlformats.org/officeDocument/2006/relationships" id="257" r:id="R67a34c84192b41b6"/>
    <p:sldId xmlns:r="http://schemas.openxmlformats.org/officeDocument/2006/relationships" id="258" r:id="R662ffd5809e64a94"/>
    <p:sldId xmlns:r="http://schemas.openxmlformats.org/officeDocument/2006/relationships" id="259" r:id="R6ea7266a978247b3"/>
    <p:sldId xmlns:r="http://schemas.openxmlformats.org/officeDocument/2006/relationships" id="260" r:id="Rc4e38a1be3c2474c"/>
    <p:sldId xmlns:r="http://schemas.openxmlformats.org/officeDocument/2006/relationships" id="261" r:id="R6adfa176ce80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b4a4d26ff43ed" /><Relationship Type="http://schemas.openxmlformats.org/officeDocument/2006/relationships/slide" Target="/ppt/slides/slide1.xml" Id="Re7d91f05d4314a49" /><Relationship Type="http://schemas.openxmlformats.org/officeDocument/2006/relationships/slide" Target="/ppt/slides/slide2.xml" Id="R67a34c84192b41b6" /><Relationship Type="http://schemas.openxmlformats.org/officeDocument/2006/relationships/slide" Target="/ppt/slides/slide3.xml" Id="R662ffd5809e64a94" /><Relationship Type="http://schemas.openxmlformats.org/officeDocument/2006/relationships/slide" Target="/ppt/slides/slide4.xml" Id="R6ea7266a978247b3" /><Relationship Type="http://schemas.openxmlformats.org/officeDocument/2006/relationships/slide" Target="/ppt/slides/slide5.xml" Id="Rc4e38a1be3c2474c" /><Relationship Type="http://schemas.openxmlformats.org/officeDocument/2006/relationships/slide" Target="/ppt/slides/slide6.xml" Id="R6adfa176ce80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6ef9a968c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b882500f4276" /><Relationship Type="http://schemas.openxmlformats.org/officeDocument/2006/relationships/theme" Target="/ppt/slideMasters/theme/theme1.xml" Id="Rb690bf7cdf84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3b882500f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f24dd9e6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f21ad9c8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ff1a4bc8c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69e42e65f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f9d2f80c1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483be117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78 68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