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6c6422a94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a0377e08c4302"/>
  </p:sldMasterIdLst>
  <p:sldIdLst>
    <p:sldId xmlns:r="http://schemas.openxmlformats.org/officeDocument/2006/relationships" id="256" r:id="Rb8695240de6445ce"/>
    <p:sldId xmlns:r="http://schemas.openxmlformats.org/officeDocument/2006/relationships" id="257" r:id="R9b693d6f45c64070"/>
    <p:sldId xmlns:r="http://schemas.openxmlformats.org/officeDocument/2006/relationships" id="258" r:id="R32bb0eeda6064feb"/>
    <p:sldId xmlns:r="http://schemas.openxmlformats.org/officeDocument/2006/relationships" id="259" r:id="Ra4e8b9f2be964262"/>
    <p:sldId xmlns:r="http://schemas.openxmlformats.org/officeDocument/2006/relationships" id="260" r:id="R8131f50b49d04fdd"/>
    <p:sldId xmlns:r="http://schemas.openxmlformats.org/officeDocument/2006/relationships" id="261" r:id="R2a2a81eca5244e9a"/>
    <p:sldId xmlns:r="http://schemas.openxmlformats.org/officeDocument/2006/relationships" id="262" r:id="Rb76c629bbd37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a0377e08c4302" /><Relationship Type="http://schemas.openxmlformats.org/officeDocument/2006/relationships/slide" Target="/ppt/slides/slide1.xml" Id="Rb8695240de6445ce" /><Relationship Type="http://schemas.openxmlformats.org/officeDocument/2006/relationships/slide" Target="/ppt/slides/slide2.xml" Id="R9b693d6f45c64070" /><Relationship Type="http://schemas.openxmlformats.org/officeDocument/2006/relationships/slide" Target="/ppt/slides/slide3.xml" Id="R32bb0eeda6064feb" /><Relationship Type="http://schemas.openxmlformats.org/officeDocument/2006/relationships/slide" Target="/ppt/slides/slide4.xml" Id="Ra4e8b9f2be964262" /><Relationship Type="http://schemas.openxmlformats.org/officeDocument/2006/relationships/slide" Target="/ppt/slides/slide5.xml" Id="R8131f50b49d04fdd" /><Relationship Type="http://schemas.openxmlformats.org/officeDocument/2006/relationships/slide" Target="/ppt/slides/slide6.xml" Id="R2a2a81eca5244e9a" /><Relationship Type="http://schemas.openxmlformats.org/officeDocument/2006/relationships/slide" Target="/ppt/slides/slide7.xml" Id="Rb76c629bbd37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06e233863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14bc00092408f" /><Relationship Type="http://schemas.openxmlformats.org/officeDocument/2006/relationships/theme" Target="/ppt/slideMasters/theme/theme1.xml" Id="Rdb7f13af2197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14bc00092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bfc66fe6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59b56c63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53a78130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44ebbf2b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b1ab066b8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c4822406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9066053a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51 124 686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51 581 017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KNUT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68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