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1e1c589a6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bedf9b8844e56"/>
  </p:sldMasterIdLst>
  <p:sldIdLst>
    <p:sldId xmlns:r="http://schemas.openxmlformats.org/officeDocument/2006/relationships" id="256" r:id="Rcc6c14ace25c459d"/>
    <p:sldId xmlns:r="http://schemas.openxmlformats.org/officeDocument/2006/relationships" id="257" r:id="Re47c6fd83ba749b8"/>
    <p:sldId xmlns:r="http://schemas.openxmlformats.org/officeDocument/2006/relationships" id="258" r:id="R6b33ce21fe334a89"/>
    <p:sldId xmlns:r="http://schemas.openxmlformats.org/officeDocument/2006/relationships" id="259" r:id="R5709908367d34532"/>
    <p:sldId xmlns:r="http://schemas.openxmlformats.org/officeDocument/2006/relationships" id="260" r:id="Rac1fb8fe338d4521"/>
    <p:sldId xmlns:r="http://schemas.openxmlformats.org/officeDocument/2006/relationships" id="261" r:id="Re5e8a3fd48594edc"/>
    <p:sldId xmlns:r="http://schemas.openxmlformats.org/officeDocument/2006/relationships" id="262" r:id="R0381a0dc06ad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bedf9b8844e56" /><Relationship Type="http://schemas.openxmlformats.org/officeDocument/2006/relationships/slide" Target="/ppt/slides/slide1.xml" Id="Rcc6c14ace25c459d" /><Relationship Type="http://schemas.openxmlformats.org/officeDocument/2006/relationships/slide" Target="/ppt/slides/slide2.xml" Id="Re47c6fd83ba749b8" /><Relationship Type="http://schemas.openxmlformats.org/officeDocument/2006/relationships/slide" Target="/ppt/slides/slide3.xml" Id="R6b33ce21fe334a89" /><Relationship Type="http://schemas.openxmlformats.org/officeDocument/2006/relationships/slide" Target="/ppt/slides/slide4.xml" Id="R5709908367d34532" /><Relationship Type="http://schemas.openxmlformats.org/officeDocument/2006/relationships/slide" Target="/ppt/slides/slide5.xml" Id="Rac1fb8fe338d4521" /><Relationship Type="http://schemas.openxmlformats.org/officeDocument/2006/relationships/slide" Target="/ppt/slides/slide6.xml" Id="Re5e8a3fd48594edc" /><Relationship Type="http://schemas.openxmlformats.org/officeDocument/2006/relationships/slide" Target="/ppt/slides/slide7.xml" Id="R0381a0dc06ad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de50fcc0d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294cfb534b9c" /><Relationship Type="http://schemas.openxmlformats.org/officeDocument/2006/relationships/theme" Target="/ppt/slideMasters/theme/theme1.xml" Id="R81b7cd58bc2d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3294cfb53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67e68dd6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37253e73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78bdbe6c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fd5b2335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e9c28a4b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a3d6d773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01caeeeb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SMAALENENE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 REVISJON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HÅVARD WAAGE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WESTBY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smaalenenerevisjon.no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989 664 379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SMAALENENE REVISJON AS</a:t>
            </a:r>
          </a:p>
        </p:txBody>
      </p:sp>
    </p:spTree>
  </p:cSld>
  <p:clrMapOvr>
    <a:masterClrMapping xmlns:a="http://schemas.openxmlformats.org/drawingml/2006/main"/>
  </p:clrMapOvr>
</p:sld>
</file>