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0a866f883744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99c138f3614d5c"/>
  </p:sldMasterIdLst>
  <p:sldIdLst>
    <p:sldId xmlns:r="http://schemas.openxmlformats.org/officeDocument/2006/relationships" id="256" r:id="Rad8e868cfe344bbb"/>
    <p:sldId xmlns:r="http://schemas.openxmlformats.org/officeDocument/2006/relationships" id="257" r:id="Rac94ddada7d14411"/>
    <p:sldId xmlns:r="http://schemas.openxmlformats.org/officeDocument/2006/relationships" id="258" r:id="R6048c1f39c174693"/>
    <p:sldId xmlns:r="http://schemas.openxmlformats.org/officeDocument/2006/relationships" id="259" r:id="R1ce58c8a03b0468c"/>
    <p:sldId xmlns:r="http://schemas.openxmlformats.org/officeDocument/2006/relationships" id="260" r:id="Rfe025ec62c7e4ef8"/>
    <p:sldId xmlns:r="http://schemas.openxmlformats.org/officeDocument/2006/relationships" id="261" r:id="R244de9c9f80243ee"/>
    <p:sldId xmlns:r="http://schemas.openxmlformats.org/officeDocument/2006/relationships" id="262" r:id="Rd7de51c876e94b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99c138f3614d5c" /><Relationship Type="http://schemas.openxmlformats.org/officeDocument/2006/relationships/slide" Target="/ppt/slides/slide1.xml" Id="Rad8e868cfe344bbb" /><Relationship Type="http://schemas.openxmlformats.org/officeDocument/2006/relationships/slide" Target="/ppt/slides/slide2.xml" Id="Rac94ddada7d14411" /><Relationship Type="http://schemas.openxmlformats.org/officeDocument/2006/relationships/slide" Target="/ppt/slides/slide3.xml" Id="R6048c1f39c174693" /><Relationship Type="http://schemas.openxmlformats.org/officeDocument/2006/relationships/slide" Target="/ppt/slides/slide4.xml" Id="R1ce58c8a03b0468c" /><Relationship Type="http://schemas.openxmlformats.org/officeDocument/2006/relationships/slide" Target="/ppt/slides/slide5.xml" Id="Rfe025ec62c7e4ef8" /><Relationship Type="http://schemas.openxmlformats.org/officeDocument/2006/relationships/slide" Target="/ppt/slides/slide6.xml" Id="R244de9c9f80243ee" /><Relationship Type="http://schemas.openxmlformats.org/officeDocument/2006/relationships/slide" Target="/ppt/slides/slide7.xml" Id="Rd7de51c876e94b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0eaf5921b34d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befd405f4f46a0" /><Relationship Type="http://schemas.openxmlformats.org/officeDocument/2006/relationships/theme" Target="/ppt/slideMasters/theme/theme1.xml" Id="R4a467aecbec647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befd405f4f46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54f1eccc5740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535f3e77bb43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2e0d9bfee843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2b30bc9a334b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e41322c8ed49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1d091535ff4a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23c756150f46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RINGNES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RINGNES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RINGNES NORGE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RINGNES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RINGNES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RINGNES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720 191 000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56 930 000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4 381 497 000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RINGNES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CARLSBERG BREWERIES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RINGNES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Thorvald Meyers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989 668 137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RINGNES NORGE AS</a:t>
            </a:r>
          </a:p>
        </p:txBody>
      </p:sp>
    </p:spTree>
  </p:cSld>
  <p:clrMapOvr>
    <a:masterClrMapping xmlns:a="http://schemas.openxmlformats.org/drawingml/2006/main"/>
  </p:clrMapOvr>
</p:sld>
</file>