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d65aaff30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e1dd0583e4935"/>
  </p:sldMasterIdLst>
  <p:sldIdLst>
    <p:sldId xmlns:r="http://schemas.openxmlformats.org/officeDocument/2006/relationships" id="256" r:id="R87e73730414047d6"/>
    <p:sldId xmlns:r="http://schemas.openxmlformats.org/officeDocument/2006/relationships" id="257" r:id="R9ce110cda06a4026"/>
    <p:sldId xmlns:r="http://schemas.openxmlformats.org/officeDocument/2006/relationships" id="258" r:id="Rd89d4b1e35a8473d"/>
    <p:sldId xmlns:r="http://schemas.openxmlformats.org/officeDocument/2006/relationships" id="259" r:id="R7a0e7b6b1a594252"/>
    <p:sldId xmlns:r="http://schemas.openxmlformats.org/officeDocument/2006/relationships" id="260" r:id="R4f4ae1dd2d084829"/>
    <p:sldId xmlns:r="http://schemas.openxmlformats.org/officeDocument/2006/relationships" id="261" r:id="Rf9263ae49116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e1dd0583e4935" /><Relationship Type="http://schemas.openxmlformats.org/officeDocument/2006/relationships/slide" Target="/ppt/slides/slide1.xml" Id="R87e73730414047d6" /><Relationship Type="http://schemas.openxmlformats.org/officeDocument/2006/relationships/slide" Target="/ppt/slides/slide2.xml" Id="R9ce110cda06a4026" /><Relationship Type="http://schemas.openxmlformats.org/officeDocument/2006/relationships/slide" Target="/ppt/slides/slide3.xml" Id="Rd89d4b1e35a8473d" /><Relationship Type="http://schemas.openxmlformats.org/officeDocument/2006/relationships/slide" Target="/ppt/slides/slide4.xml" Id="R7a0e7b6b1a594252" /><Relationship Type="http://schemas.openxmlformats.org/officeDocument/2006/relationships/slide" Target="/ppt/slides/slide5.xml" Id="R4f4ae1dd2d084829" /><Relationship Type="http://schemas.openxmlformats.org/officeDocument/2006/relationships/slide" Target="/ppt/slides/slide6.xml" Id="Rf9263ae49116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007cdb72d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6b9b01d04c63" /><Relationship Type="http://schemas.openxmlformats.org/officeDocument/2006/relationships/theme" Target="/ppt/slideMasters/theme/theme1.xml" Id="R20d68a493f64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86b9b01d0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9be563c8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264fe09e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6341bcb4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622e25e947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cc7abf00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6fc2f4a8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