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da9ae053f340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389eb071a947ab"/>
  </p:sldMasterIdLst>
  <p:sldIdLst>
    <p:sldId xmlns:r="http://schemas.openxmlformats.org/officeDocument/2006/relationships" id="256" r:id="Rbf1e372f0a134e77"/>
    <p:sldId xmlns:r="http://schemas.openxmlformats.org/officeDocument/2006/relationships" id="257" r:id="R4d98cd23f7db4bc9"/>
    <p:sldId xmlns:r="http://schemas.openxmlformats.org/officeDocument/2006/relationships" id="258" r:id="R03a588c915d74520"/>
    <p:sldId xmlns:r="http://schemas.openxmlformats.org/officeDocument/2006/relationships" id="259" r:id="R272586ff9c1248c8"/>
    <p:sldId xmlns:r="http://schemas.openxmlformats.org/officeDocument/2006/relationships" id="260" r:id="R300ba40bc6e847f3"/>
    <p:sldId xmlns:r="http://schemas.openxmlformats.org/officeDocument/2006/relationships" id="261" r:id="R4d5acfb969d340ee"/>
    <p:sldId xmlns:r="http://schemas.openxmlformats.org/officeDocument/2006/relationships" id="262" r:id="Rcabc9496fb2746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389eb071a947ab" /><Relationship Type="http://schemas.openxmlformats.org/officeDocument/2006/relationships/slide" Target="/ppt/slides/slide1.xml" Id="Rbf1e372f0a134e77" /><Relationship Type="http://schemas.openxmlformats.org/officeDocument/2006/relationships/slide" Target="/ppt/slides/slide2.xml" Id="R4d98cd23f7db4bc9" /><Relationship Type="http://schemas.openxmlformats.org/officeDocument/2006/relationships/slide" Target="/ppt/slides/slide3.xml" Id="R03a588c915d74520" /><Relationship Type="http://schemas.openxmlformats.org/officeDocument/2006/relationships/slide" Target="/ppt/slides/slide4.xml" Id="R272586ff9c1248c8" /><Relationship Type="http://schemas.openxmlformats.org/officeDocument/2006/relationships/slide" Target="/ppt/slides/slide5.xml" Id="R300ba40bc6e847f3" /><Relationship Type="http://schemas.openxmlformats.org/officeDocument/2006/relationships/slide" Target="/ppt/slides/slide6.xml" Id="R4d5acfb969d340ee" /><Relationship Type="http://schemas.openxmlformats.org/officeDocument/2006/relationships/slide" Target="/ppt/slides/slide7.xml" Id="Rcabc9496fb2746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6b4a8ba8a045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a88b31dd6447c" /><Relationship Type="http://schemas.openxmlformats.org/officeDocument/2006/relationships/theme" Target="/ppt/slideMasters/theme/theme1.xml" Id="R175669bcc2c74c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ca88b31dd644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7c78533e746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47fe412f748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a5d4fcf4d4b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60b49d7e64a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3aacf1e5644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03264493b4d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df54a99c24f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REVISORHUSET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REVISORHUSET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546 154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3 708 739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7 313 392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11 216 231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 INVEST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ELNÆS RUNE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HUSEBY TORILL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DOLVIK TORIL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LØVHOLM LARS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MAGAMADOV ROSLAN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989 675 893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