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66a5647c9e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4e2679d134261"/>
  </p:sldMasterIdLst>
  <p:sldIdLst>
    <p:sldId xmlns:r="http://schemas.openxmlformats.org/officeDocument/2006/relationships" id="256" r:id="R19fef0cef2ca42e6"/>
    <p:sldId xmlns:r="http://schemas.openxmlformats.org/officeDocument/2006/relationships" id="257" r:id="R5eb18d5a129c4f3f"/>
    <p:sldId xmlns:r="http://schemas.openxmlformats.org/officeDocument/2006/relationships" id="258" r:id="R6316f954f47f4ffa"/>
    <p:sldId xmlns:r="http://schemas.openxmlformats.org/officeDocument/2006/relationships" id="259" r:id="R7af9272a5ac2433f"/>
    <p:sldId xmlns:r="http://schemas.openxmlformats.org/officeDocument/2006/relationships" id="260" r:id="R9aaa966d0a4c4983"/>
    <p:sldId xmlns:r="http://schemas.openxmlformats.org/officeDocument/2006/relationships" id="261" r:id="R2da502e22d39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4e2679d134261" /><Relationship Type="http://schemas.openxmlformats.org/officeDocument/2006/relationships/slide" Target="/ppt/slides/slide1.xml" Id="R19fef0cef2ca42e6" /><Relationship Type="http://schemas.openxmlformats.org/officeDocument/2006/relationships/slide" Target="/ppt/slides/slide2.xml" Id="R5eb18d5a129c4f3f" /><Relationship Type="http://schemas.openxmlformats.org/officeDocument/2006/relationships/slide" Target="/ppt/slides/slide3.xml" Id="R6316f954f47f4ffa" /><Relationship Type="http://schemas.openxmlformats.org/officeDocument/2006/relationships/slide" Target="/ppt/slides/slide4.xml" Id="R7af9272a5ac2433f" /><Relationship Type="http://schemas.openxmlformats.org/officeDocument/2006/relationships/slide" Target="/ppt/slides/slide5.xml" Id="R9aaa966d0a4c4983" /><Relationship Type="http://schemas.openxmlformats.org/officeDocument/2006/relationships/slide" Target="/ppt/slides/slide6.xml" Id="R2da502e22d39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16f1d739a44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d5c8d38e42cd" /><Relationship Type="http://schemas.openxmlformats.org/officeDocument/2006/relationships/theme" Target="/ppt/slideMasters/theme/theme1.xml" Id="R4e00f72d1dbd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59d5c8d38e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744b6884c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bbd342af547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f08ba225f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cfcc0e0ea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2402fb880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f5beee5d844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MARIELL MOTE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MARIELL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MARIELL MOTE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MARIELL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MARIELL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MARIELL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METTE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MARIELL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989 676 512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MARIELL MOTE AS</a:t>
            </a:r>
          </a:p>
        </p:txBody>
      </p:sp>
    </p:spTree>
  </p:cSld>
  <p:clrMapOvr>
    <a:masterClrMapping xmlns:a="http://schemas.openxmlformats.org/drawingml/2006/main"/>
  </p:clrMapOvr>
</p:sld>
</file>