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04febc0154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8c3f24c42436e"/>
  </p:sldMasterIdLst>
  <p:sldIdLst>
    <p:sldId xmlns:r="http://schemas.openxmlformats.org/officeDocument/2006/relationships" id="256" r:id="R98004fd77a654b3b"/>
    <p:sldId xmlns:r="http://schemas.openxmlformats.org/officeDocument/2006/relationships" id="257" r:id="Raa71372b354748c2"/>
    <p:sldId xmlns:r="http://schemas.openxmlformats.org/officeDocument/2006/relationships" id="258" r:id="Rcc3d12f34f484912"/>
    <p:sldId xmlns:r="http://schemas.openxmlformats.org/officeDocument/2006/relationships" id="259" r:id="Rccd7cf4d7a414663"/>
    <p:sldId xmlns:r="http://schemas.openxmlformats.org/officeDocument/2006/relationships" id="260" r:id="Rba0a5c77c0834523"/>
    <p:sldId xmlns:r="http://schemas.openxmlformats.org/officeDocument/2006/relationships" id="261" r:id="Rcdf1d45359064610"/>
    <p:sldId xmlns:r="http://schemas.openxmlformats.org/officeDocument/2006/relationships" id="262" r:id="Rb5fd7bce1aa8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8c3f24c42436e" /><Relationship Type="http://schemas.openxmlformats.org/officeDocument/2006/relationships/slide" Target="/ppt/slides/slide1.xml" Id="R98004fd77a654b3b" /><Relationship Type="http://schemas.openxmlformats.org/officeDocument/2006/relationships/slide" Target="/ppt/slides/slide2.xml" Id="Raa71372b354748c2" /><Relationship Type="http://schemas.openxmlformats.org/officeDocument/2006/relationships/slide" Target="/ppt/slides/slide3.xml" Id="Rcc3d12f34f484912" /><Relationship Type="http://schemas.openxmlformats.org/officeDocument/2006/relationships/slide" Target="/ppt/slides/slide4.xml" Id="Rccd7cf4d7a414663" /><Relationship Type="http://schemas.openxmlformats.org/officeDocument/2006/relationships/slide" Target="/ppt/slides/slide5.xml" Id="Rba0a5c77c0834523" /><Relationship Type="http://schemas.openxmlformats.org/officeDocument/2006/relationships/slide" Target="/ppt/slides/slide6.xml" Id="Rcdf1d45359064610" /><Relationship Type="http://schemas.openxmlformats.org/officeDocument/2006/relationships/slide" Target="/ppt/slides/slide7.xml" Id="Rb5fd7bce1aa8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d8330609e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bdc9054b646eb" /><Relationship Type="http://schemas.openxmlformats.org/officeDocument/2006/relationships/theme" Target="/ppt/slideMasters/theme/theme1.xml" Id="Rc153f96469a1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abdc9054b6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4221107c6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809f86f5c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42c57868d43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b7f147e844c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5f8baa17141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3d1b8c1b144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506384771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FELDE FELLESFJØS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FELDE FELLESFJØS AS ble etablert [år] og holder til i Byrkjelo.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2 069 633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2 669 549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FELDE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ASBJØRN FELDE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FELDE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6826 Byrkjelo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989 678 639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FELDE FELLESFJØS AS</a:t>
            </a:r>
          </a:p>
        </p:txBody>
      </p:sp>
    </p:spTree>
  </p:cSld>
  <p:clrMapOvr>
    <a:masterClrMapping xmlns:a="http://schemas.openxmlformats.org/drawingml/2006/main"/>
  </p:clrMapOvr>
</p:sld>
</file>