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b83ce2c1544c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b7211c50a54224"/>
  </p:sldMasterIdLst>
  <p:sldIdLst>
    <p:sldId xmlns:r="http://schemas.openxmlformats.org/officeDocument/2006/relationships" id="256" r:id="Rc10ccc56f3de47af"/>
    <p:sldId xmlns:r="http://schemas.openxmlformats.org/officeDocument/2006/relationships" id="257" r:id="R7fdeea1af90d4d4b"/>
    <p:sldId xmlns:r="http://schemas.openxmlformats.org/officeDocument/2006/relationships" id="258" r:id="R9cfdcd012ecf4e72"/>
    <p:sldId xmlns:r="http://schemas.openxmlformats.org/officeDocument/2006/relationships" id="259" r:id="R4a7dfb85b92b4c05"/>
    <p:sldId xmlns:r="http://schemas.openxmlformats.org/officeDocument/2006/relationships" id="260" r:id="R400bee919606493a"/>
    <p:sldId xmlns:r="http://schemas.openxmlformats.org/officeDocument/2006/relationships" id="261" r:id="R805e3ebfd60c4b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7211c50a54224" /><Relationship Type="http://schemas.openxmlformats.org/officeDocument/2006/relationships/slide" Target="/ppt/slides/slide1.xml" Id="Rc10ccc56f3de47af" /><Relationship Type="http://schemas.openxmlformats.org/officeDocument/2006/relationships/slide" Target="/ppt/slides/slide2.xml" Id="R7fdeea1af90d4d4b" /><Relationship Type="http://schemas.openxmlformats.org/officeDocument/2006/relationships/slide" Target="/ppt/slides/slide3.xml" Id="R9cfdcd012ecf4e72" /><Relationship Type="http://schemas.openxmlformats.org/officeDocument/2006/relationships/slide" Target="/ppt/slides/slide4.xml" Id="R4a7dfb85b92b4c05" /><Relationship Type="http://schemas.openxmlformats.org/officeDocument/2006/relationships/slide" Target="/ppt/slides/slide5.xml" Id="R400bee919606493a" /><Relationship Type="http://schemas.openxmlformats.org/officeDocument/2006/relationships/slide" Target="/ppt/slides/slide6.xml" Id="R805e3ebfd60c4b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9206d5e5443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78eff8b004bde" /><Relationship Type="http://schemas.openxmlformats.org/officeDocument/2006/relationships/theme" Target="/ppt/slideMasters/theme/theme1.xml" Id="Rfbcd6f9b587a46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c78eff8b004b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0c8894d864f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b4d3cd51148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9a8e980c542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bc16a193344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cc58b1c0c45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d5c0003c9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VEFAS RETUR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VEFAS 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VEFAS 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VEFAS 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VEFAS 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VEFAS 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Amtmannsnesveien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44 47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firmapost@vefasretur.no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www.vefasretur.no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989 694 332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VEFAS RETUR AS</a:t>
            </a:r>
          </a:p>
        </p:txBody>
      </p:sp>
    </p:spTree>
  </p:cSld>
  <p:clrMapOvr>
    <a:masterClrMapping xmlns:a="http://schemas.openxmlformats.org/drawingml/2006/main"/>
  </p:clrMapOvr>
</p:sld>
</file>