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986fee23c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9912e764b4741"/>
  </p:sldMasterIdLst>
  <p:sldIdLst>
    <p:sldId xmlns:r="http://schemas.openxmlformats.org/officeDocument/2006/relationships" id="256" r:id="Re52dbcbbccfa47c9"/>
    <p:sldId xmlns:r="http://schemas.openxmlformats.org/officeDocument/2006/relationships" id="257" r:id="Rd99fe249efb74a6f"/>
    <p:sldId xmlns:r="http://schemas.openxmlformats.org/officeDocument/2006/relationships" id="258" r:id="R4a4aff68df414745"/>
    <p:sldId xmlns:r="http://schemas.openxmlformats.org/officeDocument/2006/relationships" id="259" r:id="R88b515816e164d86"/>
    <p:sldId xmlns:r="http://schemas.openxmlformats.org/officeDocument/2006/relationships" id="260" r:id="Rc7446730a4494909"/>
    <p:sldId xmlns:r="http://schemas.openxmlformats.org/officeDocument/2006/relationships" id="261" r:id="Rb7cbaf9122e344ae"/>
    <p:sldId xmlns:r="http://schemas.openxmlformats.org/officeDocument/2006/relationships" id="262" r:id="R602aa5725cc9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9912e764b4741" /><Relationship Type="http://schemas.openxmlformats.org/officeDocument/2006/relationships/slide" Target="/ppt/slides/slide1.xml" Id="Re52dbcbbccfa47c9" /><Relationship Type="http://schemas.openxmlformats.org/officeDocument/2006/relationships/slide" Target="/ppt/slides/slide2.xml" Id="Rd99fe249efb74a6f" /><Relationship Type="http://schemas.openxmlformats.org/officeDocument/2006/relationships/slide" Target="/ppt/slides/slide3.xml" Id="R4a4aff68df414745" /><Relationship Type="http://schemas.openxmlformats.org/officeDocument/2006/relationships/slide" Target="/ppt/slides/slide4.xml" Id="R88b515816e164d86" /><Relationship Type="http://schemas.openxmlformats.org/officeDocument/2006/relationships/slide" Target="/ppt/slides/slide5.xml" Id="Rc7446730a4494909" /><Relationship Type="http://schemas.openxmlformats.org/officeDocument/2006/relationships/slide" Target="/ppt/slides/slide6.xml" Id="Rb7cbaf9122e344ae" /><Relationship Type="http://schemas.openxmlformats.org/officeDocument/2006/relationships/slide" Target="/ppt/slides/slide7.xml" Id="R602aa5725cc9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65c3056c8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714c8a1249ba" /><Relationship Type="http://schemas.openxmlformats.org/officeDocument/2006/relationships/theme" Target="/ppt/slideMasters/theme/theme1.xml" Id="R546f1814e91d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a714c8a12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65a8c873f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6d40357444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fd3565d64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f5ec1093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d1c1440bc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e73aead1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e5543697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VEFAS RETUR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VEFAS RETUR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51 664 881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2 195 364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21 329 786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VEST-FINNMARK AVFALLSSELSKAP,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Amtmannsnesveien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9515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44 47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firmapost@vefasretur.no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www.vefasretur.no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989 694 332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VEFAS RETUR AS</a:t>
            </a:r>
          </a:p>
        </p:txBody>
      </p:sp>
    </p:spTree>
  </p:cSld>
  <p:clrMapOvr>
    <a:masterClrMapping xmlns:a="http://schemas.openxmlformats.org/drawingml/2006/main"/>
  </p:clrMapOvr>
</p:sld>
</file>