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c3c799b61442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1efe2d43d24061"/>
  </p:sldMasterIdLst>
  <p:sldIdLst>
    <p:sldId xmlns:r="http://schemas.openxmlformats.org/officeDocument/2006/relationships" id="256" r:id="Reb61f9b412fc4c67"/>
    <p:sldId xmlns:r="http://schemas.openxmlformats.org/officeDocument/2006/relationships" id="257" r:id="R785dc743fd154ff1"/>
    <p:sldId xmlns:r="http://schemas.openxmlformats.org/officeDocument/2006/relationships" id="258" r:id="R690f35f80cc04307"/>
    <p:sldId xmlns:r="http://schemas.openxmlformats.org/officeDocument/2006/relationships" id="259" r:id="R30fbe5628ea84911"/>
    <p:sldId xmlns:r="http://schemas.openxmlformats.org/officeDocument/2006/relationships" id="260" r:id="R186b109b53ad41be"/>
    <p:sldId xmlns:r="http://schemas.openxmlformats.org/officeDocument/2006/relationships" id="261" r:id="R8721b97674004f5f"/>
    <p:sldId xmlns:r="http://schemas.openxmlformats.org/officeDocument/2006/relationships" id="262" r:id="Re79555daeff547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efe2d43d24061" /><Relationship Type="http://schemas.openxmlformats.org/officeDocument/2006/relationships/slide" Target="/ppt/slides/slide1.xml" Id="Reb61f9b412fc4c67" /><Relationship Type="http://schemas.openxmlformats.org/officeDocument/2006/relationships/slide" Target="/ppt/slides/slide2.xml" Id="R785dc743fd154ff1" /><Relationship Type="http://schemas.openxmlformats.org/officeDocument/2006/relationships/slide" Target="/ppt/slides/slide3.xml" Id="R690f35f80cc04307" /><Relationship Type="http://schemas.openxmlformats.org/officeDocument/2006/relationships/slide" Target="/ppt/slides/slide4.xml" Id="R30fbe5628ea84911" /><Relationship Type="http://schemas.openxmlformats.org/officeDocument/2006/relationships/slide" Target="/ppt/slides/slide5.xml" Id="R186b109b53ad41be" /><Relationship Type="http://schemas.openxmlformats.org/officeDocument/2006/relationships/slide" Target="/ppt/slides/slide6.xml" Id="R8721b97674004f5f" /><Relationship Type="http://schemas.openxmlformats.org/officeDocument/2006/relationships/slide" Target="/ppt/slides/slide7.xml" Id="Re79555daeff547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9321986c374a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893770aa94efe" /><Relationship Type="http://schemas.openxmlformats.org/officeDocument/2006/relationships/theme" Target="/ppt/slideMasters/theme/theme1.xml" Id="R9dc9728815ec49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c893770aa94e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d3cdd1d1b40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dec97126e49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4a628b7d448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9df518ff546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40c8584a04b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61b10293244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904ff6ba646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AKROBAT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AKROBAT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3 555 699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25 546 006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25 612 516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MALTERUD KNUT RYDLAND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Heggeliveien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989 703 072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