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991f30888d34a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9baf6cd9698491c"/>
  </p:sldMasterIdLst>
  <p:sldIdLst>
    <p:sldId xmlns:r="http://schemas.openxmlformats.org/officeDocument/2006/relationships" id="256" r:id="R6c070c4bd3654a46"/>
    <p:sldId xmlns:r="http://schemas.openxmlformats.org/officeDocument/2006/relationships" id="257" r:id="R025c5c983c5d48b6"/>
    <p:sldId xmlns:r="http://schemas.openxmlformats.org/officeDocument/2006/relationships" id="258" r:id="R10bd32159eed4b82"/>
    <p:sldId xmlns:r="http://schemas.openxmlformats.org/officeDocument/2006/relationships" id="259" r:id="R2b03f74fe1bb4668"/>
    <p:sldId xmlns:r="http://schemas.openxmlformats.org/officeDocument/2006/relationships" id="260" r:id="Rfc840d059de84a7a"/>
    <p:sldId xmlns:r="http://schemas.openxmlformats.org/officeDocument/2006/relationships" id="261" r:id="Ra206309b0c3d4cb8"/>
    <p:sldId xmlns:r="http://schemas.openxmlformats.org/officeDocument/2006/relationships" id="262" r:id="Rf01bf0ff97524a2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baf6cd9698491c" /><Relationship Type="http://schemas.openxmlformats.org/officeDocument/2006/relationships/slide" Target="/ppt/slides/slide1.xml" Id="R6c070c4bd3654a46" /><Relationship Type="http://schemas.openxmlformats.org/officeDocument/2006/relationships/slide" Target="/ppt/slides/slide2.xml" Id="R025c5c983c5d48b6" /><Relationship Type="http://schemas.openxmlformats.org/officeDocument/2006/relationships/slide" Target="/ppt/slides/slide3.xml" Id="R10bd32159eed4b82" /><Relationship Type="http://schemas.openxmlformats.org/officeDocument/2006/relationships/slide" Target="/ppt/slides/slide4.xml" Id="R2b03f74fe1bb4668" /><Relationship Type="http://schemas.openxmlformats.org/officeDocument/2006/relationships/slide" Target="/ppt/slides/slide5.xml" Id="Rfc840d059de84a7a" /><Relationship Type="http://schemas.openxmlformats.org/officeDocument/2006/relationships/slide" Target="/ppt/slides/slide6.xml" Id="Ra206309b0c3d4cb8" /><Relationship Type="http://schemas.openxmlformats.org/officeDocument/2006/relationships/slide" Target="/ppt/slides/slide7.xml" Id="Rf01bf0ff97524a2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508bac79714e1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56a05d449549bd" /><Relationship Type="http://schemas.openxmlformats.org/officeDocument/2006/relationships/theme" Target="/ppt/slideMasters/theme/theme1.xml" Id="R1fef4753cba542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e56a05d449549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344de867c64e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f2bb7bc3414b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67b05ef2df47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c9c9ce84954a8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93da79ee5b4d1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15a82541a944d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04f59ce21046f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HOLMS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HOLMS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HOLMS HOLDING AS ble etablert [år] og holder til i Blommenholm.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HOLMS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HOLMS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HOLMS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−40 245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59 727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−596 169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1 292 208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HOLMS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HOLM  –  93,4 %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ARNOLDSEN HOLM  –  6,6 %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HOLMS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Homans vei 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1365 Blommenholm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989 705 121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HOLMS HOLDING AS</a:t>
            </a:r>
          </a:p>
        </p:txBody>
      </p:sp>
    </p:spTree>
  </p:cSld>
  <p:clrMapOvr>
    <a:masterClrMapping xmlns:a="http://schemas.openxmlformats.org/drawingml/2006/main"/>
  </p:clrMapOvr>
</p:sld>
</file>