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452450f3084f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57958d30944d75"/>
  </p:sldMasterIdLst>
  <p:sldIdLst>
    <p:sldId xmlns:r="http://schemas.openxmlformats.org/officeDocument/2006/relationships" id="256" r:id="R2893514070d54e23"/>
    <p:sldId xmlns:r="http://schemas.openxmlformats.org/officeDocument/2006/relationships" id="257" r:id="R9c5c20c641b64777"/>
    <p:sldId xmlns:r="http://schemas.openxmlformats.org/officeDocument/2006/relationships" id="258" r:id="Rc92d753b63664189"/>
    <p:sldId xmlns:r="http://schemas.openxmlformats.org/officeDocument/2006/relationships" id="259" r:id="R885a74c5b3fe4d6f"/>
    <p:sldId xmlns:r="http://schemas.openxmlformats.org/officeDocument/2006/relationships" id="260" r:id="R9dd8fa35c9924774"/>
    <p:sldId xmlns:r="http://schemas.openxmlformats.org/officeDocument/2006/relationships" id="261" r:id="R08c8151b7d694968"/>
    <p:sldId xmlns:r="http://schemas.openxmlformats.org/officeDocument/2006/relationships" id="262" r:id="R3f55dd8fe9fa4d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7958d30944d75" /><Relationship Type="http://schemas.openxmlformats.org/officeDocument/2006/relationships/slide" Target="/ppt/slides/slide1.xml" Id="R2893514070d54e23" /><Relationship Type="http://schemas.openxmlformats.org/officeDocument/2006/relationships/slide" Target="/ppt/slides/slide2.xml" Id="R9c5c20c641b64777" /><Relationship Type="http://schemas.openxmlformats.org/officeDocument/2006/relationships/slide" Target="/ppt/slides/slide3.xml" Id="Rc92d753b63664189" /><Relationship Type="http://schemas.openxmlformats.org/officeDocument/2006/relationships/slide" Target="/ppt/slides/slide4.xml" Id="R885a74c5b3fe4d6f" /><Relationship Type="http://schemas.openxmlformats.org/officeDocument/2006/relationships/slide" Target="/ppt/slides/slide5.xml" Id="R9dd8fa35c9924774" /><Relationship Type="http://schemas.openxmlformats.org/officeDocument/2006/relationships/slide" Target="/ppt/slides/slide6.xml" Id="R08c8151b7d694968" /><Relationship Type="http://schemas.openxmlformats.org/officeDocument/2006/relationships/slide" Target="/ppt/slides/slide7.xml" Id="R3f55dd8fe9fa4d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09ab256384f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d6f310faa4115" /><Relationship Type="http://schemas.openxmlformats.org/officeDocument/2006/relationships/theme" Target="/ppt/slideMasters/theme/theme1.xml" Id="R49bd71f18ae046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8d6f310faa41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37fa5c5064b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c1fed7e8244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0b0d91c5648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85273409648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f70509fbc4f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1fc4811c643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9573514434f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FAM. BREIVIK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BREIVIK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FAM. BREIVIK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BREIVIK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BREIVIK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BREIVIK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773 921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4 567 541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BREIVIK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FAM. BREIVIK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BREIVIK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Drotningsvikveien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93 44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meri@meri.no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989 707 213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BREIVIK AS</a:t>
            </a:r>
          </a:p>
        </p:txBody>
      </p:sp>
    </p:spTree>
  </p:cSld>
  <p:clrMapOvr>
    <a:masterClrMapping xmlns:a="http://schemas.openxmlformats.org/drawingml/2006/main"/>
  </p:clrMapOvr>
</p:sld>
</file>