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c98e56b8fa4f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e66e7ff94c4d74"/>
  </p:sldMasterIdLst>
  <p:sldIdLst>
    <p:sldId xmlns:r="http://schemas.openxmlformats.org/officeDocument/2006/relationships" id="256" r:id="R6c4a9aac70bf4e81"/>
    <p:sldId xmlns:r="http://schemas.openxmlformats.org/officeDocument/2006/relationships" id="257" r:id="Ra7d37aa364ff4bb7"/>
    <p:sldId xmlns:r="http://schemas.openxmlformats.org/officeDocument/2006/relationships" id="258" r:id="Re9977080638c4990"/>
    <p:sldId xmlns:r="http://schemas.openxmlformats.org/officeDocument/2006/relationships" id="259" r:id="Reefc28b2b8db4601"/>
    <p:sldId xmlns:r="http://schemas.openxmlformats.org/officeDocument/2006/relationships" id="260" r:id="R639e4b54d8964368"/>
    <p:sldId xmlns:r="http://schemas.openxmlformats.org/officeDocument/2006/relationships" id="261" r:id="R6eecdef684234d06"/>
    <p:sldId xmlns:r="http://schemas.openxmlformats.org/officeDocument/2006/relationships" id="262" r:id="R99aea5c3e6a740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e66e7ff94c4d74" /><Relationship Type="http://schemas.openxmlformats.org/officeDocument/2006/relationships/slide" Target="/ppt/slides/slide1.xml" Id="R6c4a9aac70bf4e81" /><Relationship Type="http://schemas.openxmlformats.org/officeDocument/2006/relationships/slide" Target="/ppt/slides/slide2.xml" Id="Ra7d37aa364ff4bb7" /><Relationship Type="http://schemas.openxmlformats.org/officeDocument/2006/relationships/slide" Target="/ppt/slides/slide3.xml" Id="Re9977080638c4990" /><Relationship Type="http://schemas.openxmlformats.org/officeDocument/2006/relationships/slide" Target="/ppt/slides/slide4.xml" Id="Reefc28b2b8db4601" /><Relationship Type="http://schemas.openxmlformats.org/officeDocument/2006/relationships/slide" Target="/ppt/slides/slide5.xml" Id="R639e4b54d8964368" /><Relationship Type="http://schemas.openxmlformats.org/officeDocument/2006/relationships/slide" Target="/ppt/slides/slide6.xml" Id="R6eecdef684234d06" /><Relationship Type="http://schemas.openxmlformats.org/officeDocument/2006/relationships/slide" Target="/ppt/slides/slide7.xml" Id="R99aea5c3e6a740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fa8df803664c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4dfae99c74b17" /><Relationship Type="http://schemas.openxmlformats.org/officeDocument/2006/relationships/theme" Target="/ppt/slideMasters/theme/theme1.xml" Id="R5431104185d84d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64dfae99c74b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2c52a94de45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7169ce95b43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ea389dbf641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ab772206a4d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5e5d315964f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80ee3ec1847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0222141e94f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CIFERO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CIFERO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12 047 446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324 586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4 915 104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HOLTEDAHL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SPARDAMA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Veritasveien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post@cifero.no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www.cifero.no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989 710 427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