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c36b34a2d440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f5a7a222554c9f"/>
  </p:sldMasterIdLst>
  <p:sldIdLst>
    <p:sldId xmlns:r="http://schemas.openxmlformats.org/officeDocument/2006/relationships" id="256" r:id="R7f4b735f62774c3e"/>
    <p:sldId xmlns:r="http://schemas.openxmlformats.org/officeDocument/2006/relationships" id="257" r:id="R0aeb3c7df0b64c5a"/>
    <p:sldId xmlns:r="http://schemas.openxmlformats.org/officeDocument/2006/relationships" id="258" r:id="Raa1d687816214ad3"/>
    <p:sldId xmlns:r="http://schemas.openxmlformats.org/officeDocument/2006/relationships" id="259" r:id="R6a2eb583e6be473c"/>
    <p:sldId xmlns:r="http://schemas.openxmlformats.org/officeDocument/2006/relationships" id="260" r:id="R2996012521db468c"/>
    <p:sldId xmlns:r="http://schemas.openxmlformats.org/officeDocument/2006/relationships" id="261" r:id="R986c8189d08a4ad4"/>
    <p:sldId xmlns:r="http://schemas.openxmlformats.org/officeDocument/2006/relationships" id="262" r:id="R56f1c5701fe04e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f5a7a222554c9f" /><Relationship Type="http://schemas.openxmlformats.org/officeDocument/2006/relationships/slide" Target="/ppt/slides/slide1.xml" Id="R7f4b735f62774c3e" /><Relationship Type="http://schemas.openxmlformats.org/officeDocument/2006/relationships/slide" Target="/ppt/slides/slide2.xml" Id="R0aeb3c7df0b64c5a" /><Relationship Type="http://schemas.openxmlformats.org/officeDocument/2006/relationships/slide" Target="/ppt/slides/slide3.xml" Id="Raa1d687816214ad3" /><Relationship Type="http://schemas.openxmlformats.org/officeDocument/2006/relationships/slide" Target="/ppt/slides/slide4.xml" Id="R6a2eb583e6be473c" /><Relationship Type="http://schemas.openxmlformats.org/officeDocument/2006/relationships/slide" Target="/ppt/slides/slide5.xml" Id="R2996012521db468c" /><Relationship Type="http://schemas.openxmlformats.org/officeDocument/2006/relationships/slide" Target="/ppt/slides/slide6.xml" Id="R986c8189d08a4ad4" /><Relationship Type="http://schemas.openxmlformats.org/officeDocument/2006/relationships/slide" Target="/ppt/slides/slide7.xml" Id="R56f1c5701fe04e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89fb65a784d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48f3b2d324993" /><Relationship Type="http://schemas.openxmlformats.org/officeDocument/2006/relationships/theme" Target="/ppt/slideMasters/theme/theme1.xml" Id="Rdf8002cc602d49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f48f3b2d3249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4dbabb56c4b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6242444f544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11857892843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bab71e3644f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66f913efb4a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b4696fece48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ecceb3f9947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FRYDENFALCH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FRYDENFALCH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−1 170 841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−4 572 682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162 217 803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341 734 903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BHG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FRYDENBØ EIENDOM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15 37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989 715 089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