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ef2da394b40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b3b559c8f4641"/>
  </p:sldMasterIdLst>
  <p:sldIdLst>
    <p:sldId xmlns:r="http://schemas.openxmlformats.org/officeDocument/2006/relationships" id="256" r:id="R1a5f3b29aefa491f"/>
    <p:sldId xmlns:r="http://schemas.openxmlformats.org/officeDocument/2006/relationships" id="257" r:id="Rfba2752e9ff743ba"/>
    <p:sldId xmlns:r="http://schemas.openxmlformats.org/officeDocument/2006/relationships" id="258" r:id="Rd32f376129714ca9"/>
    <p:sldId xmlns:r="http://schemas.openxmlformats.org/officeDocument/2006/relationships" id="259" r:id="Rf11783b3301e4301"/>
    <p:sldId xmlns:r="http://schemas.openxmlformats.org/officeDocument/2006/relationships" id="260" r:id="R325253897e264bb9"/>
    <p:sldId xmlns:r="http://schemas.openxmlformats.org/officeDocument/2006/relationships" id="261" r:id="R9ebcdc4049694104"/>
    <p:sldId xmlns:r="http://schemas.openxmlformats.org/officeDocument/2006/relationships" id="262" r:id="R03739f09bfd1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b3b559c8f4641" /><Relationship Type="http://schemas.openxmlformats.org/officeDocument/2006/relationships/slide" Target="/ppt/slides/slide1.xml" Id="R1a5f3b29aefa491f" /><Relationship Type="http://schemas.openxmlformats.org/officeDocument/2006/relationships/slide" Target="/ppt/slides/slide2.xml" Id="Rfba2752e9ff743ba" /><Relationship Type="http://schemas.openxmlformats.org/officeDocument/2006/relationships/slide" Target="/ppt/slides/slide3.xml" Id="Rd32f376129714ca9" /><Relationship Type="http://schemas.openxmlformats.org/officeDocument/2006/relationships/slide" Target="/ppt/slides/slide4.xml" Id="Rf11783b3301e4301" /><Relationship Type="http://schemas.openxmlformats.org/officeDocument/2006/relationships/slide" Target="/ppt/slides/slide5.xml" Id="R325253897e264bb9" /><Relationship Type="http://schemas.openxmlformats.org/officeDocument/2006/relationships/slide" Target="/ppt/slides/slide6.xml" Id="R9ebcdc4049694104" /><Relationship Type="http://schemas.openxmlformats.org/officeDocument/2006/relationships/slide" Target="/ppt/slides/slide7.xml" Id="R03739f09bfd1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21699958e49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da8aff893458d" /><Relationship Type="http://schemas.openxmlformats.org/officeDocument/2006/relationships/theme" Target="/ppt/slideMasters/theme/theme1.xml" Id="R9202e210813641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da8aff89345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e2fca1d98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0e5d12c38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1b8849f8b4a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7e38a1fb7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0b6f2857b40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ab689db0044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72ec18c194c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LINNEMANN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LINNEMANN HOLDING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2 852 246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4 942 289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LINN-CECILIE LINNEMANN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LINNEMANN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1450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01 77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linn-cecilie@designcontainer.no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www.designcontainer.no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989 715 739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LINNEMANN HOLDING AS</a:t>
            </a:r>
          </a:p>
        </p:txBody>
      </p:sp>
    </p:spTree>
  </p:cSld>
  <p:clrMapOvr>
    <a:masterClrMapping xmlns:a="http://schemas.openxmlformats.org/drawingml/2006/main"/>
  </p:clrMapOvr>
</p:sld>
</file>