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8d0301606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96d2ca00a4512"/>
  </p:sldMasterIdLst>
  <p:sldIdLst>
    <p:sldId xmlns:r="http://schemas.openxmlformats.org/officeDocument/2006/relationships" id="256" r:id="R07456d8b7b7d4477"/>
    <p:sldId xmlns:r="http://schemas.openxmlformats.org/officeDocument/2006/relationships" id="257" r:id="Rabc6e6af997b423b"/>
    <p:sldId xmlns:r="http://schemas.openxmlformats.org/officeDocument/2006/relationships" id="258" r:id="R9c1d972f2bda4e83"/>
    <p:sldId xmlns:r="http://schemas.openxmlformats.org/officeDocument/2006/relationships" id="259" r:id="Rd2a0ad15951044fe"/>
    <p:sldId xmlns:r="http://schemas.openxmlformats.org/officeDocument/2006/relationships" id="260" r:id="R0382bc524ea140f1"/>
    <p:sldId xmlns:r="http://schemas.openxmlformats.org/officeDocument/2006/relationships" id="261" r:id="R6b3d1fbffae8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96d2ca00a4512" /><Relationship Type="http://schemas.openxmlformats.org/officeDocument/2006/relationships/slide" Target="/ppt/slides/slide1.xml" Id="R07456d8b7b7d4477" /><Relationship Type="http://schemas.openxmlformats.org/officeDocument/2006/relationships/slide" Target="/ppt/slides/slide2.xml" Id="Rabc6e6af997b423b" /><Relationship Type="http://schemas.openxmlformats.org/officeDocument/2006/relationships/slide" Target="/ppt/slides/slide3.xml" Id="R9c1d972f2bda4e83" /><Relationship Type="http://schemas.openxmlformats.org/officeDocument/2006/relationships/slide" Target="/ppt/slides/slide4.xml" Id="Rd2a0ad15951044fe" /><Relationship Type="http://schemas.openxmlformats.org/officeDocument/2006/relationships/slide" Target="/ppt/slides/slide5.xml" Id="R0382bc524ea140f1" /><Relationship Type="http://schemas.openxmlformats.org/officeDocument/2006/relationships/slide" Target="/ppt/slides/slide6.xml" Id="R6b3d1fbffae8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8c9b01f19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1ef3e3e44780" /><Relationship Type="http://schemas.openxmlformats.org/officeDocument/2006/relationships/theme" Target="/ppt/slideMasters/theme/theme1.xml" Id="R7fd3dec76a68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81ef3e3e4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8a6ce829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01a87f4d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391a1b8c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23c11e0d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73a01051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b5171dd0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