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57bf72dc4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27dbd3797452f"/>
  </p:sldMasterIdLst>
  <p:sldIdLst>
    <p:sldId xmlns:r="http://schemas.openxmlformats.org/officeDocument/2006/relationships" id="256" r:id="Rb4df3895a33d4790"/>
    <p:sldId xmlns:r="http://schemas.openxmlformats.org/officeDocument/2006/relationships" id="257" r:id="R12f1f04677534553"/>
    <p:sldId xmlns:r="http://schemas.openxmlformats.org/officeDocument/2006/relationships" id="258" r:id="R01a2d98fa693454f"/>
    <p:sldId xmlns:r="http://schemas.openxmlformats.org/officeDocument/2006/relationships" id="259" r:id="R90aeff62fd194762"/>
    <p:sldId xmlns:r="http://schemas.openxmlformats.org/officeDocument/2006/relationships" id="260" r:id="Recbba69d22ad4826"/>
    <p:sldId xmlns:r="http://schemas.openxmlformats.org/officeDocument/2006/relationships" id="261" r:id="Rbd9211bb4ffc41b9"/>
    <p:sldId xmlns:r="http://schemas.openxmlformats.org/officeDocument/2006/relationships" id="262" r:id="Redaf77b37be2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27dbd3797452f" /><Relationship Type="http://schemas.openxmlformats.org/officeDocument/2006/relationships/slide" Target="/ppt/slides/slide1.xml" Id="Rb4df3895a33d4790" /><Relationship Type="http://schemas.openxmlformats.org/officeDocument/2006/relationships/slide" Target="/ppt/slides/slide2.xml" Id="R12f1f04677534553" /><Relationship Type="http://schemas.openxmlformats.org/officeDocument/2006/relationships/slide" Target="/ppt/slides/slide3.xml" Id="R01a2d98fa693454f" /><Relationship Type="http://schemas.openxmlformats.org/officeDocument/2006/relationships/slide" Target="/ppt/slides/slide4.xml" Id="R90aeff62fd194762" /><Relationship Type="http://schemas.openxmlformats.org/officeDocument/2006/relationships/slide" Target="/ppt/slides/slide5.xml" Id="Recbba69d22ad4826" /><Relationship Type="http://schemas.openxmlformats.org/officeDocument/2006/relationships/slide" Target="/ppt/slides/slide6.xml" Id="Rbd9211bb4ffc41b9" /><Relationship Type="http://schemas.openxmlformats.org/officeDocument/2006/relationships/slide" Target="/ppt/slides/slide7.xml" Id="Redaf77b37be2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c6ffc4312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c5dfaffe48db" /><Relationship Type="http://schemas.openxmlformats.org/officeDocument/2006/relationships/theme" Target="/ppt/slideMasters/theme/theme1.xml" Id="Rbec8b10f0a4a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6c5dfaffe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e4f4c196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09fa8e19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83be71ac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b53dc030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a2ec9848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286faa91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1ebb303df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