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1b03d151b1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8e7387765a4c77"/>
  </p:sldMasterIdLst>
  <p:sldIdLst>
    <p:sldId xmlns:r="http://schemas.openxmlformats.org/officeDocument/2006/relationships" id="256" r:id="Rbcf684a8debd47e2"/>
    <p:sldId xmlns:r="http://schemas.openxmlformats.org/officeDocument/2006/relationships" id="257" r:id="R9662281ff7a14d93"/>
    <p:sldId xmlns:r="http://schemas.openxmlformats.org/officeDocument/2006/relationships" id="258" r:id="Rc1c266a7fb634c6d"/>
    <p:sldId xmlns:r="http://schemas.openxmlformats.org/officeDocument/2006/relationships" id="259" r:id="Reba73fa6efd846ab"/>
    <p:sldId xmlns:r="http://schemas.openxmlformats.org/officeDocument/2006/relationships" id="260" r:id="Rcbb9066eee354d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e7387765a4c77" /><Relationship Type="http://schemas.openxmlformats.org/officeDocument/2006/relationships/slide" Target="/ppt/slides/slide1.xml" Id="Rbcf684a8debd47e2" /><Relationship Type="http://schemas.openxmlformats.org/officeDocument/2006/relationships/slide" Target="/ppt/slides/slide2.xml" Id="R9662281ff7a14d93" /><Relationship Type="http://schemas.openxmlformats.org/officeDocument/2006/relationships/slide" Target="/ppt/slides/slide3.xml" Id="Rc1c266a7fb634c6d" /><Relationship Type="http://schemas.openxmlformats.org/officeDocument/2006/relationships/slide" Target="/ppt/slides/slide4.xml" Id="Reba73fa6efd846ab" /><Relationship Type="http://schemas.openxmlformats.org/officeDocument/2006/relationships/slide" Target="/ppt/slides/slide5.xml" Id="Rcbb9066eee354d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142277cf5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0b12135ce4584" /><Relationship Type="http://schemas.openxmlformats.org/officeDocument/2006/relationships/theme" Target="/ppt/slideMasters/theme/theme1.xml" Id="Rc0181d988448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50b12135ce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709f76fb54e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4c7fca5f84a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487c5d7ee49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74d8e7e27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c6b44ba45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 SKY LIVING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SKY LIVING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989 728 849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