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d9e8e096344e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72902dfe624647"/>
  </p:sldMasterIdLst>
  <p:sldIdLst>
    <p:sldId xmlns:r="http://schemas.openxmlformats.org/officeDocument/2006/relationships" id="256" r:id="R12dd71ca23064a4c"/>
    <p:sldId xmlns:r="http://schemas.openxmlformats.org/officeDocument/2006/relationships" id="257" r:id="Rf1932e997e704ebe"/>
    <p:sldId xmlns:r="http://schemas.openxmlformats.org/officeDocument/2006/relationships" id="258" r:id="R422ae7b2b5424b96"/>
    <p:sldId xmlns:r="http://schemas.openxmlformats.org/officeDocument/2006/relationships" id="259" r:id="R66b3eacb9d404158"/>
    <p:sldId xmlns:r="http://schemas.openxmlformats.org/officeDocument/2006/relationships" id="260" r:id="R69826e9b501840b3"/>
    <p:sldId xmlns:r="http://schemas.openxmlformats.org/officeDocument/2006/relationships" id="261" r:id="R8994e9fa58cb45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2902dfe624647" /><Relationship Type="http://schemas.openxmlformats.org/officeDocument/2006/relationships/slide" Target="/ppt/slides/slide1.xml" Id="R12dd71ca23064a4c" /><Relationship Type="http://schemas.openxmlformats.org/officeDocument/2006/relationships/slide" Target="/ppt/slides/slide2.xml" Id="Rf1932e997e704ebe" /><Relationship Type="http://schemas.openxmlformats.org/officeDocument/2006/relationships/slide" Target="/ppt/slides/slide3.xml" Id="R422ae7b2b5424b96" /><Relationship Type="http://schemas.openxmlformats.org/officeDocument/2006/relationships/slide" Target="/ppt/slides/slide4.xml" Id="R66b3eacb9d404158" /><Relationship Type="http://schemas.openxmlformats.org/officeDocument/2006/relationships/slide" Target="/ppt/slides/slide5.xml" Id="R69826e9b501840b3" /><Relationship Type="http://schemas.openxmlformats.org/officeDocument/2006/relationships/slide" Target="/ppt/slides/slide6.xml" Id="R8994e9fa58cb45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8f785e46443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de2de259c42e1" /><Relationship Type="http://schemas.openxmlformats.org/officeDocument/2006/relationships/theme" Target="/ppt/slideMasters/theme/theme1.xml" Id="R1b6bc64e35c848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dde2de259c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b20597bbd4c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fc0ce66b945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58d639b0648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9240c058941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328e06d4343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530aa962c4f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GRANLUND GEIR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989 736 701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GEG AS</a:t>
            </a:r>
          </a:p>
        </p:txBody>
      </p:sp>
    </p:spTree>
  </p:cSld>
  <p:clrMapOvr>
    <a:masterClrMapping xmlns:a="http://schemas.openxmlformats.org/drawingml/2006/main"/>
  </p:clrMapOvr>
</p:sld>
</file>