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a3a323965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7d5773ffb4e1b"/>
  </p:sldMasterIdLst>
  <p:sldIdLst>
    <p:sldId xmlns:r="http://schemas.openxmlformats.org/officeDocument/2006/relationships" id="256" r:id="R499514fdfc704afd"/>
    <p:sldId xmlns:r="http://schemas.openxmlformats.org/officeDocument/2006/relationships" id="257" r:id="Re742b5de20234918"/>
    <p:sldId xmlns:r="http://schemas.openxmlformats.org/officeDocument/2006/relationships" id="258" r:id="Re4a9617383db4774"/>
    <p:sldId xmlns:r="http://schemas.openxmlformats.org/officeDocument/2006/relationships" id="259" r:id="R6f0393a5fac14a17"/>
    <p:sldId xmlns:r="http://schemas.openxmlformats.org/officeDocument/2006/relationships" id="260" r:id="Rdf1f057b36dd4999"/>
    <p:sldId xmlns:r="http://schemas.openxmlformats.org/officeDocument/2006/relationships" id="261" r:id="R1814dd3f6713460f"/>
    <p:sldId xmlns:r="http://schemas.openxmlformats.org/officeDocument/2006/relationships" id="262" r:id="Rc7250c3509eb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7d5773ffb4e1b" /><Relationship Type="http://schemas.openxmlformats.org/officeDocument/2006/relationships/slide" Target="/ppt/slides/slide1.xml" Id="R499514fdfc704afd" /><Relationship Type="http://schemas.openxmlformats.org/officeDocument/2006/relationships/slide" Target="/ppt/slides/slide2.xml" Id="Re742b5de20234918" /><Relationship Type="http://schemas.openxmlformats.org/officeDocument/2006/relationships/slide" Target="/ppt/slides/slide3.xml" Id="Re4a9617383db4774" /><Relationship Type="http://schemas.openxmlformats.org/officeDocument/2006/relationships/slide" Target="/ppt/slides/slide4.xml" Id="R6f0393a5fac14a17" /><Relationship Type="http://schemas.openxmlformats.org/officeDocument/2006/relationships/slide" Target="/ppt/slides/slide5.xml" Id="Rdf1f057b36dd4999" /><Relationship Type="http://schemas.openxmlformats.org/officeDocument/2006/relationships/slide" Target="/ppt/slides/slide6.xml" Id="R1814dd3f6713460f" /><Relationship Type="http://schemas.openxmlformats.org/officeDocument/2006/relationships/slide" Target="/ppt/slides/slide7.xml" Id="Rc7250c3509eb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35845442c41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f49d6dba54fa6" /><Relationship Type="http://schemas.openxmlformats.org/officeDocument/2006/relationships/theme" Target="/ppt/slideMasters/theme/theme1.xml" Id="R99e2f78691dd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f49d6dba5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b45e1d06d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4bb1b6ffa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c4da537e3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822abcd5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46f129fa40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564559930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a031c6b13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MEBAS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7 589 346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9 624 939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TVEITO BASTE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Mjukebakkane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