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e99e2ff15946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22053995524d97"/>
  </p:sldMasterIdLst>
  <p:sldIdLst>
    <p:sldId xmlns:r="http://schemas.openxmlformats.org/officeDocument/2006/relationships" id="256" r:id="R00360c09783d4cd0"/>
    <p:sldId xmlns:r="http://schemas.openxmlformats.org/officeDocument/2006/relationships" id="257" r:id="Rdb6098ca03164480"/>
    <p:sldId xmlns:r="http://schemas.openxmlformats.org/officeDocument/2006/relationships" id="258" r:id="Rfd98aaee31c649b6"/>
    <p:sldId xmlns:r="http://schemas.openxmlformats.org/officeDocument/2006/relationships" id="259" r:id="R18ff4d0bc0f0419b"/>
    <p:sldId xmlns:r="http://schemas.openxmlformats.org/officeDocument/2006/relationships" id="260" r:id="R5134e5f20ee34a3d"/>
    <p:sldId xmlns:r="http://schemas.openxmlformats.org/officeDocument/2006/relationships" id="261" r:id="Rf3dceb0ae16945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22053995524d97" /><Relationship Type="http://schemas.openxmlformats.org/officeDocument/2006/relationships/slide" Target="/ppt/slides/slide1.xml" Id="R00360c09783d4cd0" /><Relationship Type="http://schemas.openxmlformats.org/officeDocument/2006/relationships/slide" Target="/ppt/slides/slide2.xml" Id="Rdb6098ca03164480" /><Relationship Type="http://schemas.openxmlformats.org/officeDocument/2006/relationships/slide" Target="/ppt/slides/slide3.xml" Id="Rfd98aaee31c649b6" /><Relationship Type="http://schemas.openxmlformats.org/officeDocument/2006/relationships/slide" Target="/ppt/slides/slide4.xml" Id="R18ff4d0bc0f0419b" /><Relationship Type="http://schemas.openxmlformats.org/officeDocument/2006/relationships/slide" Target="/ppt/slides/slide5.xml" Id="R5134e5f20ee34a3d" /><Relationship Type="http://schemas.openxmlformats.org/officeDocument/2006/relationships/slide" Target="/ppt/slides/slide6.xml" Id="Rf3dceb0ae16945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59eb527fda40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c62841a6c4489" /><Relationship Type="http://schemas.openxmlformats.org/officeDocument/2006/relationships/theme" Target="/ppt/slideMasters/theme/theme1.xml" Id="R5d108e7afa5b4d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cc62841a6c44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14b410bd841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ff8d61ecf4b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b8881973c41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a6b2c4dac46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227a5fcc74d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e2dd2b78445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Ullernveien 24B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989 746 995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NIMA INVEST AS</a:t>
            </a:r>
          </a:p>
        </p:txBody>
      </p:sp>
    </p:spTree>
  </p:cSld>
  <p:clrMapOvr>
    <a:masterClrMapping xmlns:a="http://schemas.openxmlformats.org/drawingml/2006/main"/>
  </p:clrMapOvr>
</p:sld>
</file>