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8dd65653a240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6e4781de7e4bda"/>
  </p:sldMasterIdLst>
  <p:sldIdLst>
    <p:sldId xmlns:r="http://schemas.openxmlformats.org/officeDocument/2006/relationships" id="256" r:id="Rd80c26b8dced4e87"/>
    <p:sldId xmlns:r="http://schemas.openxmlformats.org/officeDocument/2006/relationships" id="257" r:id="R81e34e43c5ab44d6"/>
    <p:sldId xmlns:r="http://schemas.openxmlformats.org/officeDocument/2006/relationships" id="258" r:id="R435c2c40cc3c4f0c"/>
    <p:sldId xmlns:r="http://schemas.openxmlformats.org/officeDocument/2006/relationships" id="259" r:id="Rdf464138f5ce4a9c"/>
    <p:sldId xmlns:r="http://schemas.openxmlformats.org/officeDocument/2006/relationships" id="260" r:id="R6f29ed9dbe254c73"/>
    <p:sldId xmlns:r="http://schemas.openxmlformats.org/officeDocument/2006/relationships" id="261" r:id="R51d83e4e371a4513"/>
    <p:sldId xmlns:r="http://schemas.openxmlformats.org/officeDocument/2006/relationships" id="262" r:id="R3ba2982921854a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6e4781de7e4bda" /><Relationship Type="http://schemas.openxmlformats.org/officeDocument/2006/relationships/slide" Target="/ppt/slides/slide1.xml" Id="Rd80c26b8dced4e87" /><Relationship Type="http://schemas.openxmlformats.org/officeDocument/2006/relationships/slide" Target="/ppt/slides/slide2.xml" Id="R81e34e43c5ab44d6" /><Relationship Type="http://schemas.openxmlformats.org/officeDocument/2006/relationships/slide" Target="/ppt/slides/slide3.xml" Id="R435c2c40cc3c4f0c" /><Relationship Type="http://schemas.openxmlformats.org/officeDocument/2006/relationships/slide" Target="/ppt/slides/slide4.xml" Id="Rdf464138f5ce4a9c" /><Relationship Type="http://schemas.openxmlformats.org/officeDocument/2006/relationships/slide" Target="/ppt/slides/slide5.xml" Id="R6f29ed9dbe254c73" /><Relationship Type="http://schemas.openxmlformats.org/officeDocument/2006/relationships/slide" Target="/ppt/slides/slide6.xml" Id="R51d83e4e371a4513" /><Relationship Type="http://schemas.openxmlformats.org/officeDocument/2006/relationships/slide" Target="/ppt/slides/slide7.xml" Id="R3ba2982921854a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2101c18d8f41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ca4845a1bf4bbe" /><Relationship Type="http://schemas.openxmlformats.org/officeDocument/2006/relationships/theme" Target="/ppt/slideMasters/theme/theme1.xml" Id="R355831939b4f41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ca4845a1bf4b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ad2a82c6e4e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7dcbba42004a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745156fcd246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41514ba73b45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3d7ad0bf434f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f57277bf0044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af003512d641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NIMA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NIMA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−290 112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206 765 161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500 613 873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518 451 197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MYHRE YNGVE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Ullernveien 24B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989 746 995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NIMA INVEST AS</a:t>
            </a:r>
          </a:p>
        </p:txBody>
      </p:sp>
    </p:spTree>
  </p:cSld>
  <p:clrMapOvr>
    <a:masterClrMapping xmlns:a="http://schemas.openxmlformats.org/drawingml/2006/main"/>
  </p:clrMapOvr>
</p:sld>
</file>