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a1495d453543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1bffe973614a9d"/>
  </p:sldMasterIdLst>
  <p:sldIdLst>
    <p:sldId xmlns:r="http://schemas.openxmlformats.org/officeDocument/2006/relationships" id="256" r:id="Rbab70867906b45da"/>
    <p:sldId xmlns:r="http://schemas.openxmlformats.org/officeDocument/2006/relationships" id="257" r:id="R02442dc839384b46"/>
    <p:sldId xmlns:r="http://schemas.openxmlformats.org/officeDocument/2006/relationships" id="258" r:id="Ra95ab714007149aa"/>
    <p:sldId xmlns:r="http://schemas.openxmlformats.org/officeDocument/2006/relationships" id="259" r:id="Rc7eca904659c40f0"/>
    <p:sldId xmlns:r="http://schemas.openxmlformats.org/officeDocument/2006/relationships" id="260" r:id="R7981ec8126c249cb"/>
    <p:sldId xmlns:r="http://schemas.openxmlformats.org/officeDocument/2006/relationships" id="261" r:id="Rb74d14d68a264807"/>
    <p:sldId xmlns:r="http://schemas.openxmlformats.org/officeDocument/2006/relationships" id="262" r:id="Rd0954e3023cc45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bffe973614a9d" /><Relationship Type="http://schemas.openxmlformats.org/officeDocument/2006/relationships/slide" Target="/ppt/slides/slide1.xml" Id="Rbab70867906b45da" /><Relationship Type="http://schemas.openxmlformats.org/officeDocument/2006/relationships/slide" Target="/ppt/slides/slide2.xml" Id="R02442dc839384b46" /><Relationship Type="http://schemas.openxmlformats.org/officeDocument/2006/relationships/slide" Target="/ppt/slides/slide3.xml" Id="Ra95ab714007149aa" /><Relationship Type="http://schemas.openxmlformats.org/officeDocument/2006/relationships/slide" Target="/ppt/slides/slide4.xml" Id="Rc7eca904659c40f0" /><Relationship Type="http://schemas.openxmlformats.org/officeDocument/2006/relationships/slide" Target="/ppt/slides/slide5.xml" Id="R7981ec8126c249cb" /><Relationship Type="http://schemas.openxmlformats.org/officeDocument/2006/relationships/slide" Target="/ppt/slides/slide6.xml" Id="Rb74d14d68a264807" /><Relationship Type="http://schemas.openxmlformats.org/officeDocument/2006/relationships/slide" Target="/ppt/slides/slide7.xml" Id="Rd0954e3023cc45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4f6fcc66c45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70ffe91664063" /><Relationship Type="http://schemas.openxmlformats.org/officeDocument/2006/relationships/theme" Target="/ppt/slideMasters/theme/theme1.xml" Id="R636a547954cf4e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070ffe9166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d6d1a5e404e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9064f90df45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16550cbf4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0b062c2674c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0e8305699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f0f82fafe46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f7a99a37e46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MENZIES AVIATION (OSLO)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MENZIES AVIATION (OSLO)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MENZIES AVIATION (OSLO) AS ble etablert [år] og holder til i Gardermoen.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MENZIES AVIATION (OSLO)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MENZIES AVIATION (OSLO)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MENZIES AVIATION (OSLO)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603 811 047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−5 083 630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−5 013 744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168 062 566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MENZIES AVIATION (OSLO)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MENZIES AVIATION LIMITED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MENZIES AVIATION (OSLO)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Undsets plass, Terminalen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osl.admin@menziesaviation.com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989 757 113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MENZIES AVIATION (OSLO) AS</a:t>
            </a:r>
          </a:p>
        </p:txBody>
      </p:sp>
    </p:spTree>
  </p:cSld>
  <p:clrMapOvr>
    <a:masterClrMapping xmlns:a="http://schemas.openxmlformats.org/drawingml/2006/main"/>
  </p:clrMapOvr>
</p:sld>
</file>