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6714c0fb89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776a4669f4cb5"/>
  </p:sldMasterIdLst>
  <p:sldIdLst>
    <p:sldId xmlns:r="http://schemas.openxmlformats.org/officeDocument/2006/relationships" id="256" r:id="R99ce86f7ffd749f2"/>
    <p:sldId xmlns:r="http://schemas.openxmlformats.org/officeDocument/2006/relationships" id="257" r:id="Reeed089164da4a69"/>
    <p:sldId xmlns:r="http://schemas.openxmlformats.org/officeDocument/2006/relationships" id="258" r:id="Rb160793e8e504c10"/>
    <p:sldId xmlns:r="http://schemas.openxmlformats.org/officeDocument/2006/relationships" id="259" r:id="R7cc3b875aae149b0"/>
    <p:sldId xmlns:r="http://schemas.openxmlformats.org/officeDocument/2006/relationships" id="260" r:id="Rb7677926491e47c9"/>
    <p:sldId xmlns:r="http://schemas.openxmlformats.org/officeDocument/2006/relationships" id="261" r:id="R812be0f9dd384e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776a4669f4cb5" /><Relationship Type="http://schemas.openxmlformats.org/officeDocument/2006/relationships/slide" Target="/ppt/slides/slide1.xml" Id="R99ce86f7ffd749f2" /><Relationship Type="http://schemas.openxmlformats.org/officeDocument/2006/relationships/slide" Target="/ppt/slides/slide2.xml" Id="Reeed089164da4a69" /><Relationship Type="http://schemas.openxmlformats.org/officeDocument/2006/relationships/slide" Target="/ppt/slides/slide3.xml" Id="Rb160793e8e504c10" /><Relationship Type="http://schemas.openxmlformats.org/officeDocument/2006/relationships/slide" Target="/ppt/slides/slide4.xml" Id="R7cc3b875aae149b0" /><Relationship Type="http://schemas.openxmlformats.org/officeDocument/2006/relationships/slide" Target="/ppt/slides/slide5.xml" Id="Rb7677926491e47c9" /><Relationship Type="http://schemas.openxmlformats.org/officeDocument/2006/relationships/slide" Target="/ppt/slides/slide6.xml" Id="R812be0f9dd384e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bc6ba8e6e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fdcf8b24f4edc" /><Relationship Type="http://schemas.openxmlformats.org/officeDocument/2006/relationships/theme" Target="/ppt/slideMasters/theme/theme1.xml" Id="Rc1e8f23871b5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8fdcf8b24f4e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ac11894d8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32bf1308c42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9158815da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3c4f007ce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f4edcdeb47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dc9980ae940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EXHIB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EXHIB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EXHIB AS ble etablert [år] og holder til i Ådalsbruk.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EXHIB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EXHIB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EXHIB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3 353 501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3 770 069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EXHIB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 Akers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2345 Ådalsbruk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EXHIB AS</a:t>
            </a:r>
          </a:p>
        </p:txBody>
      </p:sp>
    </p:spTree>
  </p:cSld>
  <p:clrMapOvr>
    <a:masterClrMapping xmlns:a="http://schemas.openxmlformats.org/drawingml/2006/main"/>
  </p:clrMapOvr>
</p:sld>
</file>