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8f4583584242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4e59a957544227"/>
  </p:sldMasterIdLst>
  <p:sldIdLst>
    <p:sldId xmlns:r="http://schemas.openxmlformats.org/officeDocument/2006/relationships" id="256" r:id="Rddae964f2ce047c4"/>
    <p:sldId xmlns:r="http://schemas.openxmlformats.org/officeDocument/2006/relationships" id="257" r:id="R8d99a9d83d894cbe"/>
    <p:sldId xmlns:r="http://schemas.openxmlformats.org/officeDocument/2006/relationships" id="258" r:id="Re4d0dfc3c95b450a"/>
    <p:sldId xmlns:r="http://schemas.openxmlformats.org/officeDocument/2006/relationships" id="259" r:id="R095f8fa802e148be"/>
    <p:sldId xmlns:r="http://schemas.openxmlformats.org/officeDocument/2006/relationships" id="260" r:id="R20c2976562d34ad6"/>
    <p:sldId xmlns:r="http://schemas.openxmlformats.org/officeDocument/2006/relationships" id="261" r:id="Rce4687c7703a4b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e59a957544227" /><Relationship Type="http://schemas.openxmlformats.org/officeDocument/2006/relationships/slide" Target="/ppt/slides/slide1.xml" Id="Rddae964f2ce047c4" /><Relationship Type="http://schemas.openxmlformats.org/officeDocument/2006/relationships/slide" Target="/ppt/slides/slide2.xml" Id="R8d99a9d83d894cbe" /><Relationship Type="http://schemas.openxmlformats.org/officeDocument/2006/relationships/slide" Target="/ppt/slides/slide3.xml" Id="Re4d0dfc3c95b450a" /><Relationship Type="http://schemas.openxmlformats.org/officeDocument/2006/relationships/slide" Target="/ppt/slides/slide4.xml" Id="R095f8fa802e148be" /><Relationship Type="http://schemas.openxmlformats.org/officeDocument/2006/relationships/slide" Target="/ppt/slides/slide5.xml" Id="R20c2976562d34ad6" /><Relationship Type="http://schemas.openxmlformats.org/officeDocument/2006/relationships/slide" Target="/ppt/slides/slide6.xml" Id="Rce4687c7703a4b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17554565584e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8a006114f47cf" /><Relationship Type="http://schemas.openxmlformats.org/officeDocument/2006/relationships/theme" Target="/ppt/slideMasters/theme/theme1.xml" Id="Rd0083dce1ba341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98a006114f47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fe366dc38f41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84188f05143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f8d3ffe4e4d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16d027ca04a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3a9aa448c42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c1ac43ae040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DM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DM CAPITAL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DM CAPITAL PARTNERS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989 763 547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DM CAPITAL AS</a:t>
            </a:r>
          </a:p>
        </p:txBody>
      </p:sp>
    </p:spTree>
  </p:cSld>
  <p:clrMapOvr>
    <a:masterClrMapping xmlns:a="http://schemas.openxmlformats.org/drawingml/2006/main"/>
  </p:clrMapOvr>
</p:sld>
</file>