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908adabddc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6e23dc59d49fa"/>
  </p:sldMasterIdLst>
  <p:sldIdLst>
    <p:sldId xmlns:r="http://schemas.openxmlformats.org/officeDocument/2006/relationships" id="256" r:id="R5f0433726eb242ae"/>
    <p:sldId xmlns:r="http://schemas.openxmlformats.org/officeDocument/2006/relationships" id="257" r:id="Raed624d5aa53422e"/>
    <p:sldId xmlns:r="http://schemas.openxmlformats.org/officeDocument/2006/relationships" id="258" r:id="R369dda5c00d84ff2"/>
    <p:sldId xmlns:r="http://schemas.openxmlformats.org/officeDocument/2006/relationships" id="259" r:id="R538ec22902f94a4c"/>
    <p:sldId xmlns:r="http://schemas.openxmlformats.org/officeDocument/2006/relationships" id="260" r:id="R5594273168df4512"/>
    <p:sldId xmlns:r="http://schemas.openxmlformats.org/officeDocument/2006/relationships" id="261" r:id="R5a3c7f42c7e7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6e23dc59d49fa" /><Relationship Type="http://schemas.openxmlformats.org/officeDocument/2006/relationships/slide" Target="/ppt/slides/slide1.xml" Id="R5f0433726eb242ae" /><Relationship Type="http://schemas.openxmlformats.org/officeDocument/2006/relationships/slide" Target="/ppt/slides/slide2.xml" Id="Raed624d5aa53422e" /><Relationship Type="http://schemas.openxmlformats.org/officeDocument/2006/relationships/slide" Target="/ppt/slides/slide3.xml" Id="R369dda5c00d84ff2" /><Relationship Type="http://schemas.openxmlformats.org/officeDocument/2006/relationships/slide" Target="/ppt/slides/slide4.xml" Id="R538ec22902f94a4c" /><Relationship Type="http://schemas.openxmlformats.org/officeDocument/2006/relationships/slide" Target="/ppt/slides/slide5.xml" Id="R5594273168df4512" /><Relationship Type="http://schemas.openxmlformats.org/officeDocument/2006/relationships/slide" Target="/ppt/slides/slide6.xml" Id="R5a3c7f42c7e7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25bc9337a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e07bcd9b4b54" /><Relationship Type="http://schemas.openxmlformats.org/officeDocument/2006/relationships/theme" Target="/ppt/slideMasters/theme/theme1.xml" Id="R572fc4f8152e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1e07bcd9b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ce18fbb47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1642e872d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2b7125c70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72e4d31ca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e9f6c526142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42b8d89034c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