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57486731c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e8bdbbc7f4b98"/>
  </p:sldMasterIdLst>
  <p:sldIdLst>
    <p:sldId xmlns:r="http://schemas.openxmlformats.org/officeDocument/2006/relationships" id="256" r:id="R6743e2ff241e417d"/>
    <p:sldId xmlns:r="http://schemas.openxmlformats.org/officeDocument/2006/relationships" id="257" r:id="Ra55e4884c1534fb7"/>
    <p:sldId xmlns:r="http://schemas.openxmlformats.org/officeDocument/2006/relationships" id="258" r:id="R2683d1ddb65a4c1d"/>
    <p:sldId xmlns:r="http://schemas.openxmlformats.org/officeDocument/2006/relationships" id="259" r:id="Ree69255270084270"/>
    <p:sldId xmlns:r="http://schemas.openxmlformats.org/officeDocument/2006/relationships" id="260" r:id="Rb77d5bbc609f4a90"/>
    <p:sldId xmlns:r="http://schemas.openxmlformats.org/officeDocument/2006/relationships" id="261" r:id="R60a961829aa547e2"/>
    <p:sldId xmlns:r="http://schemas.openxmlformats.org/officeDocument/2006/relationships" id="262" r:id="R3fda3deb7a77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e8bdbbc7f4b98" /><Relationship Type="http://schemas.openxmlformats.org/officeDocument/2006/relationships/slide" Target="/ppt/slides/slide1.xml" Id="R6743e2ff241e417d" /><Relationship Type="http://schemas.openxmlformats.org/officeDocument/2006/relationships/slide" Target="/ppt/slides/slide2.xml" Id="Ra55e4884c1534fb7" /><Relationship Type="http://schemas.openxmlformats.org/officeDocument/2006/relationships/slide" Target="/ppt/slides/slide3.xml" Id="R2683d1ddb65a4c1d" /><Relationship Type="http://schemas.openxmlformats.org/officeDocument/2006/relationships/slide" Target="/ppt/slides/slide4.xml" Id="Ree69255270084270" /><Relationship Type="http://schemas.openxmlformats.org/officeDocument/2006/relationships/slide" Target="/ppt/slides/slide5.xml" Id="Rb77d5bbc609f4a90" /><Relationship Type="http://schemas.openxmlformats.org/officeDocument/2006/relationships/slide" Target="/ppt/slides/slide6.xml" Id="R60a961829aa547e2" /><Relationship Type="http://schemas.openxmlformats.org/officeDocument/2006/relationships/slide" Target="/ppt/slides/slide7.xml" Id="R3fda3deb7a77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0a4e8c51b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a3ce164be42a7" /><Relationship Type="http://schemas.openxmlformats.org/officeDocument/2006/relationships/theme" Target="/ppt/slideMasters/theme/theme1.xml" Id="R000fd783c291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a3ce164be42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a0080d2da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db49eb5f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5d787da7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d9980f38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2d1d9540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69ac79ca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01a235ad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