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cea6f199d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04a9acbd44b70"/>
  </p:sldMasterIdLst>
  <p:sldIdLst>
    <p:sldId xmlns:r="http://schemas.openxmlformats.org/officeDocument/2006/relationships" id="256" r:id="R76a8fd857df74b4d"/>
    <p:sldId xmlns:r="http://schemas.openxmlformats.org/officeDocument/2006/relationships" id="257" r:id="R597d7ed60c304659"/>
    <p:sldId xmlns:r="http://schemas.openxmlformats.org/officeDocument/2006/relationships" id="258" r:id="R0e1755beface4776"/>
    <p:sldId xmlns:r="http://schemas.openxmlformats.org/officeDocument/2006/relationships" id="259" r:id="R6b937df069804d4c"/>
    <p:sldId xmlns:r="http://schemas.openxmlformats.org/officeDocument/2006/relationships" id="260" r:id="R8d2c238cc3304ec7"/>
    <p:sldId xmlns:r="http://schemas.openxmlformats.org/officeDocument/2006/relationships" id="261" r:id="Ra2b2d907edd443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04a9acbd44b70" /><Relationship Type="http://schemas.openxmlformats.org/officeDocument/2006/relationships/slide" Target="/ppt/slides/slide1.xml" Id="R76a8fd857df74b4d" /><Relationship Type="http://schemas.openxmlformats.org/officeDocument/2006/relationships/slide" Target="/ppt/slides/slide2.xml" Id="R597d7ed60c304659" /><Relationship Type="http://schemas.openxmlformats.org/officeDocument/2006/relationships/slide" Target="/ppt/slides/slide3.xml" Id="R0e1755beface4776" /><Relationship Type="http://schemas.openxmlformats.org/officeDocument/2006/relationships/slide" Target="/ppt/slides/slide4.xml" Id="R6b937df069804d4c" /><Relationship Type="http://schemas.openxmlformats.org/officeDocument/2006/relationships/slide" Target="/ppt/slides/slide5.xml" Id="R8d2c238cc3304ec7" /><Relationship Type="http://schemas.openxmlformats.org/officeDocument/2006/relationships/slide" Target="/ppt/slides/slide6.xml" Id="Ra2b2d907edd443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762072ff9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fc079175b423d" /><Relationship Type="http://schemas.openxmlformats.org/officeDocument/2006/relationships/theme" Target="/ppt/slideMasters/theme/theme1.xml" Id="R6cfbf07b05ba45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fc079175b42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dc624a3de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cc5c69167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8231261ed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e4cd05cf5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847599dbe46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8f9a83a58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HEIMDAL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