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7d31e7cd9f42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54c517a68d465b"/>
  </p:sldMasterIdLst>
  <p:sldIdLst>
    <p:sldId xmlns:r="http://schemas.openxmlformats.org/officeDocument/2006/relationships" id="256" r:id="Re87b8cfe734e4b17"/>
    <p:sldId xmlns:r="http://schemas.openxmlformats.org/officeDocument/2006/relationships" id="257" r:id="Ra3a195c0e1774a2c"/>
    <p:sldId xmlns:r="http://schemas.openxmlformats.org/officeDocument/2006/relationships" id="258" r:id="Ra56895fe4c104d6d"/>
    <p:sldId xmlns:r="http://schemas.openxmlformats.org/officeDocument/2006/relationships" id="259" r:id="R16a17c2f56064dc4"/>
    <p:sldId xmlns:r="http://schemas.openxmlformats.org/officeDocument/2006/relationships" id="260" r:id="R5e6fe3b965ca4eee"/>
    <p:sldId xmlns:r="http://schemas.openxmlformats.org/officeDocument/2006/relationships" id="261" r:id="R75c8984beeb44a5a"/>
    <p:sldId xmlns:r="http://schemas.openxmlformats.org/officeDocument/2006/relationships" id="262" r:id="Rb96c2a11bb0640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54c517a68d465b" /><Relationship Type="http://schemas.openxmlformats.org/officeDocument/2006/relationships/slide" Target="/ppt/slides/slide1.xml" Id="Re87b8cfe734e4b17" /><Relationship Type="http://schemas.openxmlformats.org/officeDocument/2006/relationships/slide" Target="/ppt/slides/slide2.xml" Id="Ra3a195c0e1774a2c" /><Relationship Type="http://schemas.openxmlformats.org/officeDocument/2006/relationships/slide" Target="/ppt/slides/slide3.xml" Id="Ra56895fe4c104d6d" /><Relationship Type="http://schemas.openxmlformats.org/officeDocument/2006/relationships/slide" Target="/ppt/slides/slide4.xml" Id="R16a17c2f56064dc4" /><Relationship Type="http://schemas.openxmlformats.org/officeDocument/2006/relationships/slide" Target="/ppt/slides/slide5.xml" Id="R5e6fe3b965ca4eee" /><Relationship Type="http://schemas.openxmlformats.org/officeDocument/2006/relationships/slide" Target="/ppt/slides/slide6.xml" Id="R75c8984beeb44a5a" /><Relationship Type="http://schemas.openxmlformats.org/officeDocument/2006/relationships/slide" Target="/ppt/slides/slide7.xml" Id="Rb96c2a11bb0640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a5ead2b5564b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e6332c9cd462e" /><Relationship Type="http://schemas.openxmlformats.org/officeDocument/2006/relationships/theme" Target="/ppt/slideMasters/theme/theme1.xml" Id="Rcc59784a758c4f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8e6332c9cd46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c32ab9a7941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e36c4ae1f48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d3036df5e4c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180e7862749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cb326eb8841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b1a4a7c8349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57db826c84c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HEIMDAL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HEIMDAL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HEIMDAL FORVALTNING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HEIMDAL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HEIMDAL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HEIMDAL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94 384 691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25 937 710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20 049 961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37 245 707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63 185 891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HEIMDAL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GJALLAR INVEST AS  –  78,4 %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WERTVOLL AS  –  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FRANKS TANK AS  –  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INVESTERING AS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 GUNNAR SANDÅKER  –  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 HÅKON SEFLAND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HEIMDAL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 Holms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989 774 697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HEIMDAL FORVALTNING AS</a:t>
            </a:r>
          </a:p>
        </p:txBody>
      </p:sp>
    </p:spTree>
  </p:cSld>
  <p:clrMapOvr>
    <a:masterClrMapping xmlns:a="http://schemas.openxmlformats.org/drawingml/2006/main"/>
  </p:clrMapOvr>
</p:sld>
</file>