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48435cbc8748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b09df5a254c65"/>
  </p:sldMasterIdLst>
  <p:sldIdLst>
    <p:sldId xmlns:r="http://schemas.openxmlformats.org/officeDocument/2006/relationships" id="256" r:id="R5bd69a06c36e436f"/>
    <p:sldId xmlns:r="http://schemas.openxmlformats.org/officeDocument/2006/relationships" id="257" r:id="R277c84206eea4cdd"/>
    <p:sldId xmlns:r="http://schemas.openxmlformats.org/officeDocument/2006/relationships" id="258" r:id="Rc9dc3861b5c54a9f"/>
    <p:sldId xmlns:r="http://schemas.openxmlformats.org/officeDocument/2006/relationships" id="259" r:id="Rc1fcc64f44f648ab"/>
    <p:sldId xmlns:r="http://schemas.openxmlformats.org/officeDocument/2006/relationships" id="260" r:id="Rec5695cb81e4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b09df5a254c65" /><Relationship Type="http://schemas.openxmlformats.org/officeDocument/2006/relationships/slide" Target="/ppt/slides/slide1.xml" Id="R5bd69a06c36e436f" /><Relationship Type="http://schemas.openxmlformats.org/officeDocument/2006/relationships/slide" Target="/ppt/slides/slide2.xml" Id="R277c84206eea4cdd" /><Relationship Type="http://schemas.openxmlformats.org/officeDocument/2006/relationships/slide" Target="/ppt/slides/slide3.xml" Id="Rc9dc3861b5c54a9f" /><Relationship Type="http://schemas.openxmlformats.org/officeDocument/2006/relationships/slide" Target="/ppt/slides/slide4.xml" Id="Rc1fcc64f44f648ab" /><Relationship Type="http://schemas.openxmlformats.org/officeDocument/2006/relationships/slide" Target="/ppt/slides/slide5.xml" Id="Rec5695cb81e4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31aa44e09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9235a795a4e60" /><Relationship Type="http://schemas.openxmlformats.org/officeDocument/2006/relationships/theme" Target="/ppt/slideMasters/theme/theme1.xml" Id="R004bfcff087646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49235a795a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9249883e64a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ce8e2a2c840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f820249d0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d39f786b645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3f691bf4549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EVENT OG TELTUTLEIE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EVENT OG TELTUTLEIE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EVENT OG TELTUTLEIE DA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EVENT OG TELTUTLEIE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EVENT OG TELTUTLEIE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EVENT OG TELTUTLEIE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Altaveien 95/97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989 775 340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EVENT OG TELTUTLEIE DA</a:t>
            </a:r>
          </a:p>
        </p:txBody>
      </p:sp>
    </p:spTree>
  </p:cSld>
  <p:clrMapOvr>
    <a:masterClrMapping xmlns:a="http://schemas.openxmlformats.org/drawingml/2006/main"/>
  </p:clrMapOvr>
</p:sld>
</file>