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6f8cdd9f16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afaaf7ceff47ee"/>
  </p:sldMasterIdLst>
  <p:sldIdLst>
    <p:sldId xmlns:r="http://schemas.openxmlformats.org/officeDocument/2006/relationships" id="256" r:id="Rb16ac59560544218"/>
    <p:sldId xmlns:r="http://schemas.openxmlformats.org/officeDocument/2006/relationships" id="257" r:id="R4b10208ef9fd47a8"/>
    <p:sldId xmlns:r="http://schemas.openxmlformats.org/officeDocument/2006/relationships" id="258" r:id="R5929677048c14d62"/>
    <p:sldId xmlns:r="http://schemas.openxmlformats.org/officeDocument/2006/relationships" id="259" r:id="Ra5de176308a84862"/>
    <p:sldId xmlns:r="http://schemas.openxmlformats.org/officeDocument/2006/relationships" id="260" r:id="R2d0d0ae3973c4a3a"/>
    <p:sldId xmlns:r="http://schemas.openxmlformats.org/officeDocument/2006/relationships" id="261" r:id="R07bffd7bf34c4f8a"/>
    <p:sldId xmlns:r="http://schemas.openxmlformats.org/officeDocument/2006/relationships" id="262" r:id="R1d99d53d50034b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afaaf7ceff47ee" /><Relationship Type="http://schemas.openxmlformats.org/officeDocument/2006/relationships/slide" Target="/ppt/slides/slide1.xml" Id="Rb16ac59560544218" /><Relationship Type="http://schemas.openxmlformats.org/officeDocument/2006/relationships/slide" Target="/ppt/slides/slide2.xml" Id="R4b10208ef9fd47a8" /><Relationship Type="http://schemas.openxmlformats.org/officeDocument/2006/relationships/slide" Target="/ppt/slides/slide3.xml" Id="R5929677048c14d62" /><Relationship Type="http://schemas.openxmlformats.org/officeDocument/2006/relationships/slide" Target="/ppt/slides/slide4.xml" Id="Ra5de176308a84862" /><Relationship Type="http://schemas.openxmlformats.org/officeDocument/2006/relationships/slide" Target="/ppt/slides/slide5.xml" Id="R2d0d0ae3973c4a3a" /><Relationship Type="http://schemas.openxmlformats.org/officeDocument/2006/relationships/slide" Target="/ppt/slides/slide6.xml" Id="R07bffd7bf34c4f8a" /><Relationship Type="http://schemas.openxmlformats.org/officeDocument/2006/relationships/slide" Target="/ppt/slides/slide7.xml" Id="R1d99d53d50034b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3c647ff7284c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868af86f74a92" /><Relationship Type="http://schemas.openxmlformats.org/officeDocument/2006/relationships/theme" Target="/ppt/slideMasters/theme/theme1.xml" Id="Re3fa219c07ea46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868af86f74a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5d5d725fe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8a5210724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6602be95e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e05d6fc0c4a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cc45838414c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f532f1e6d45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e5a50ef3c4b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TANGEN 7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7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494 390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−4 167 578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−4 119 525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32 600 556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58 724 229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 EIENDOM SØRVEST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7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7 INVEST AS</a:t>
            </a:r>
          </a:p>
        </p:txBody>
      </p:sp>
    </p:spTree>
  </p:cSld>
  <p:clrMapOvr>
    <a:masterClrMapping xmlns:a="http://schemas.openxmlformats.org/drawingml/2006/main"/>
  </p:clrMapOvr>
</p:sld>
</file>