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36b465c1c43426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af6fefb7d8b4c70"/>
  </p:sldMasterIdLst>
  <p:sldIdLst>
    <p:sldId xmlns:r="http://schemas.openxmlformats.org/officeDocument/2006/relationships" id="256" r:id="R3db1620ec5a34517"/>
    <p:sldId xmlns:r="http://schemas.openxmlformats.org/officeDocument/2006/relationships" id="257" r:id="Rd099138f416d49d2"/>
    <p:sldId xmlns:r="http://schemas.openxmlformats.org/officeDocument/2006/relationships" id="258" r:id="Rf4794be69ab64dc0"/>
    <p:sldId xmlns:r="http://schemas.openxmlformats.org/officeDocument/2006/relationships" id="259" r:id="Rc1a219298e63469f"/>
    <p:sldId xmlns:r="http://schemas.openxmlformats.org/officeDocument/2006/relationships" id="260" r:id="Rd0d1b0ac1b2e4c14"/>
    <p:sldId xmlns:r="http://schemas.openxmlformats.org/officeDocument/2006/relationships" id="261" r:id="Reeac3a506903444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f6fefb7d8b4c70" /><Relationship Type="http://schemas.openxmlformats.org/officeDocument/2006/relationships/slide" Target="/ppt/slides/slide1.xml" Id="R3db1620ec5a34517" /><Relationship Type="http://schemas.openxmlformats.org/officeDocument/2006/relationships/slide" Target="/ppt/slides/slide2.xml" Id="Rd099138f416d49d2" /><Relationship Type="http://schemas.openxmlformats.org/officeDocument/2006/relationships/slide" Target="/ppt/slides/slide3.xml" Id="Rf4794be69ab64dc0" /><Relationship Type="http://schemas.openxmlformats.org/officeDocument/2006/relationships/slide" Target="/ppt/slides/slide4.xml" Id="Rc1a219298e63469f" /><Relationship Type="http://schemas.openxmlformats.org/officeDocument/2006/relationships/slide" Target="/ppt/slides/slide5.xml" Id="Rd0d1b0ac1b2e4c14" /><Relationship Type="http://schemas.openxmlformats.org/officeDocument/2006/relationships/slide" Target="/ppt/slides/slide6.xml" Id="Reeac3a506903444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431a684f3824d8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778488b2f94949" /><Relationship Type="http://schemas.openxmlformats.org/officeDocument/2006/relationships/theme" Target="/ppt/slideMasters/theme/theme1.xml" Id="R019889341a2c470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f778488b2f9494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60c59078474c1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f9480a7a44481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e3c68602214b9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cb4042e2f9404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2d3d4d53d049b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9e5f48790543d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RUDSKOGEN CATERING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RUDSKOGEN CATERING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RUDSKOGEN CATERING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RUDSKOGEN CATERING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RUDSKOGEN CATERING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RUDSKOGEN CATERING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RUDSKOGEN MOTORSENTER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RUDSKOGEN CATERING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989 782 452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RUDSKOGEN CATERING AS</a:t>
            </a:r>
          </a:p>
        </p:txBody>
      </p:sp>
    </p:spTree>
  </p:cSld>
  <p:clrMapOvr>
    <a:masterClrMapping xmlns:a="http://schemas.openxmlformats.org/drawingml/2006/main"/>
  </p:clrMapOvr>
</p:sld>
</file>