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e14c85a5e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ab5e0f7b04860"/>
  </p:sldMasterIdLst>
  <p:sldIdLst>
    <p:sldId xmlns:r="http://schemas.openxmlformats.org/officeDocument/2006/relationships" id="256" r:id="R2081c40a80784bfc"/>
    <p:sldId xmlns:r="http://schemas.openxmlformats.org/officeDocument/2006/relationships" id="257" r:id="Rf4ebaa15e8ef4314"/>
    <p:sldId xmlns:r="http://schemas.openxmlformats.org/officeDocument/2006/relationships" id="258" r:id="R10cd77c8ddf34ef4"/>
    <p:sldId xmlns:r="http://schemas.openxmlformats.org/officeDocument/2006/relationships" id="259" r:id="Rd702afbb8d994438"/>
    <p:sldId xmlns:r="http://schemas.openxmlformats.org/officeDocument/2006/relationships" id="260" r:id="Rf4aaef125c544a3a"/>
    <p:sldId xmlns:r="http://schemas.openxmlformats.org/officeDocument/2006/relationships" id="261" r:id="R6567c4fa5f0d4ae1"/>
    <p:sldId xmlns:r="http://schemas.openxmlformats.org/officeDocument/2006/relationships" id="262" r:id="Rf3f9cb8f24bf4f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ab5e0f7b04860" /><Relationship Type="http://schemas.openxmlformats.org/officeDocument/2006/relationships/slide" Target="/ppt/slides/slide1.xml" Id="R2081c40a80784bfc" /><Relationship Type="http://schemas.openxmlformats.org/officeDocument/2006/relationships/slide" Target="/ppt/slides/slide2.xml" Id="Rf4ebaa15e8ef4314" /><Relationship Type="http://schemas.openxmlformats.org/officeDocument/2006/relationships/slide" Target="/ppt/slides/slide3.xml" Id="R10cd77c8ddf34ef4" /><Relationship Type="http://schemas.openxmlformats.org/officeDocument/2006/relationships/slide" Target="/ppt/slides/slide4.xml" Id="Rd702afbb8d994438" /><Relationship Type="http://schemas.openxmlformats.org/officeDocument/2006/relationships/slide" Target="/ppt/slides/slide5.xml" Id="Rf4aaef125c544a3a" /><Relationship Type="http://schemas.openxmlformats.org/officeDocument/2006/relationships/slide" Target="/ppt/slides/slide6.xml" Id="R6567c4fa5f0d4ae1" /><Relationship Type="http://schemas.openxmlformats.org/officeDocument/2006/relationships/slide" Target="/ppt/slides/slide7.xml" Id="Rf3f9cb8f24bf4f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e5972d566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b50fc08994bc1" /><Relationship Type="http://schemas.openxmlformats.org/officeDocument/2006/relationships/theme" Target="/ppt/slideMasters/theme/theme1.xml" Id="R3d2487bd54f74c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b50fc0899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047250c3846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69f90c9044f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5a4ebfa2b4d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69e0f68d2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0a728141e4b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9cf75ef80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73427ca4b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VOLLGT 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VOLLGT 9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11 291 597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47 777 933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121 473 594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Anthon Eiendom AS, Rådhusgata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14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