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39fe982db44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cd80236e364b89"/>
  </p:sldMasterIdLst>
  <p:sldIdLst>
    <p:sldId xmlns:r="http://schemas.openxmlformats.org/officeDocument/2006/relationships" id="256" r:id="Rd27d1ccb5a904672"/>
    <p:sldId xmlns:r="http://schemas.openxmlformats.org/officeDocument/2006/relationships" id="257" r:id="R1f74df6958c34b40"/>
    <p:sldId xmlns:r="http://schemas.openxmlformats.org/officeDocument/2006/relationships" id="258" r:id="R28aa0fbf19d64af6"/>
    <p:sldId xmlns:r="http://schemas.openxmlformats.org/officeDocument/2006/relationships" id="259" r:id="Ref21d074c918400b"/>
    <p:sldId xmlns:r="http://schemas.openxmlformats.org/officeDocument/2006/relationships" id="260" r:id="Rdc637782808c40c7"/>
    <p:sldId xmlns:r="http://schemas.openxmlformats.org/officeDocument/2006/relationships" id="261" r:id="Rf9bbd23dc1fb40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d80236e364b89" /><Relationship Type="http://schemas.openxmlformats.org/officeDocument/2006/relationships/slide" Target="/ppt/slides/slide1.xml" Id="Rd27d1ccb5a904672" /><Relationship Type="http://schemas.openxmlformats.org/officeDocument/2006/relationships/slide" Target="/ppt/slides/slide2.xml" Id="R1f74df6958c34b40" /><Relationship Type="http://schemas.openxmlformats.org/officeDocument/2006/relationships/slide" Target="/ppt/slides/slide3.xml" Id="R28aa0fbf19d64af6" /><Relationship Type="http://schemas.openxmlformats.org/officeDocument/2006/relationships/slide" Target="/ppt/slides/slide4.xml" Id="Ref21d074c918400b" /><Relationship Type="http://schemas.openxmlformats.org/officeDocument/2006/relationships/slide" Target="/ppt/slides/slide5.xml" Id="Rdc637782808c40c7" /><Relationship Type="http://schemas.openxmlformats.org/officeDocument/2006/relationships/slide" Target="/ppt/slides/slide6.xml" Id="Rf9bbd23dc1fb40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5a3e7fbcc2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9e4ead6d845d2" /><Relationship Type="http://schemas.openxmlformats.org/officeDocument/2006/relationships/theme" Target="/ppt/slideMasters/theme/theme1.xml" Id="R32a6b0ddab2344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f9e4ead6d8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0cd12aed047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8a7d5d15c4d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a9286ef3f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56287769d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b59f054ee42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b9177cbea49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HJØRNEGÅRDEN ORKANGER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HJØRNEGÅRDEN ORKANGER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HJØRNEGÅRDEN ORKANGER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HJØRNEGÅRDEN ORKANGER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HJØRNEGÅRDEN ORKANGER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HJØRNEGÅRDEN ORKANGER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VORMSTAD UTBYGGINGSSELSKAP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HJØRNEGÅRDEN ORKANGER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Orkdalsveien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989 784 439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HJØRNEGÅRDEN ORKANGER AS</a:t>
            </a:r>
          </a:p>
        </p:txBody>
      </p:sp>
    </p:spTree>
  </p:cSld>
  <p:clrMapOvr>
    <a:masterClrMapping xmlns:a="http://schemas.openxmlformats.org/drawingml/2006/main"/>
  </p:clrMapOvr>
</p:sld>
</file>