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1e2981b3fe4e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76d8c0a47c44ea"/>
  </p:sldMasterIdLst>
  <p:sldIdLst>
    <p:sldId xmlns:r="http://schemas.openxmlformats.org/officeDocument/2006/relationships" id="256" r:id="Rffbe86fbd0534c2b"/>
    <p:sldId xmlns:r="http://schemas.openxmlformats.org/officeDocument/2006/relationships" id="257" r:id="R79f667e8090140ee"/>
    <p:sldId xmlns:r="http://schemas.openxmlformats.org/officeDocument/2006/relationships" id="258" r:id="R5eb403e0d004436f"/>
    <p:sldId xmlns:r="http://schemas.openxmlformats.org/officeDocument/2006/relationships" id="259" r:id="R270121260cfd43ce"/>
    <p:sldId xmlns:r="http://schemas.openxmlformats.org/officeDocument/2006/relationships" id="260" r:id="R6b832a7e677a4f09"/>
    <p:sldId xmlns:r="http://schemas.openxmlformats.org/officeDocument/2006/relationships" id="261" r:id="R1b51a35e741840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76d8c0a47c44ea" /><Relationship Type="http://schemas.openxmlformats.org/officeDocument/2006/relationships/slide" Target="/ppt/slides/slide1.xml" Id="Rffbe86fbd0534c2b" /><Relationship Type="http://schemas.openxmlformats.org/officeDocument/2006/relationships/slide" Target="/ppt/slides/slide2.xml" Id="R79f667e8090140ee" /><Relationship Type="http://schemas.openxmlformats.org/officeDocument/2006/relationships/slide" Target="/ppt/slides/slide3.xml" Id="R5eb403e0d004436f" /><Relationship Type="http://schemas.openxmlformats.org/officeDocument/2006/relationships/slide" Target="/ppt/slides/slide4.xml" Id="R270121260cfd43ce" /><Relationship Type="http://schemas.openxmlformats.org/officeDocument/2006/relationships/slide" Target="/ppt/slides/slide5.xml" Id="R6b832a7e677a4f09" /><Relationship Type="http://schemas.openxmlformats.org/officeDocument/2006/relationships/slide" Target="/ppt/slides/slide6.xml" Id="R1b51a35e741840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8cdf7def2143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b0fb86d084e06" /><Relationship Type="http://schemas.openxmlformats.org/officeDocument/2006/relationships/theme" Target="/ppt/slideMasters/theme/theme1.xml" Id="Rd09e160e87a944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4b0fb86d084e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57e7d8167d4c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215ea689843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07c71f28f4b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4aabd9cfc94a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f77a89200f4f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0c06621a2c40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HJELLNES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HJELLNES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HJELLNES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HJELLNES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HJELLNES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HJELLNES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Pottemakergata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7502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989 789 791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HJELLNES AS</a:t>
            </a:r>
          </a:p>
        </p:txBody>
      </p:sp>
    </p:spTree>
  </p:cSld>
  <p:clrMapOvr>
    <a:masterClrMapping xmlns:a="http://schemas.openxmlformats.org/drawingml/2006/main"/>
  </p:clrMapOvr>
</p:sld>
</file>