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57f5117e7a47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58bfd7f0bf432e"/>
  </p:sldMasterIdLst>
  <p:sldIdLst>
    <p:sldId xmlns:r="http://schemas.openxmlformats.org/officeDocument/2006/relationships" id="256" r:id="R143b2d74534e4a56"/>
    <p:sldId xmlns:r="http://schemas.openxmlformats.org/officeDocument/2006/relationships" id="257" r:id="R074c0dfa72c14078"/>
    <p:sldId xmlns:r="http://schemas.openxmlformats.org/officeDocument/2006/relationships" id="258" r:id="R803857fb449445f8"/>
    <p:sldId xmlns:r="http://schemas.openxmlformats.org/officeDocument/2006/relationships" id="259" r:id="R0b844843476148df"/>
    <p:sldId xmlns:r="http://schemas.openxmlformats.org/officeDocument/2006/relationships" id="260" r:id="R16cee243d94147df"/>
    <p:sldId xmlns:r="http://schemas.openxmlformats.org/officeDocument/2006/relationships" id="261" r:id="R0338a73bd2f84d14"/>
    <p:sldId xmlns:r="http://schemas.openxmlformats.org/officeDocument/2006/relationships" id="262" r:id="R0de531f31cfe4c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58bfd7f0bf432e" /><Relationship Type="http://schemas.openxmlformats.org/officeDocument/2006/relationships/slide" Target="/ppt/slides/slide1.xml" Id="R143b2d74534e4a56" /><Relationship Type="http://schemas.openxmlformats.org/officeDocument/2006/relationships/slide" Target="/ppt/slides/slide2.xml" Id="R074c0dfa72c14078" /><Relationship Type="http://schemas.openxmlformats.org/officeDocument/2006/relationships/slide" Target="/ppt/slides/slide3.xml" Id="R803857fb449445f8" /><Relationship Type="http://schemas.openxmlformats.org/officeDocument/2006/relationships/slide" Target="/ppt/slides/slide4.xml" Id="R0b844843476148df" /><Relationship Type="http://schemas.openxmlformats.org/officeDocument/2006/relationships/slide" Target="/ppt/slides/slide5.xml" Id="R16cee243d94147df" /><Relationship Type="http://schemas.openxmlformats.org/officeDocument/2006/relationships/slide" Target="/ppt/slides/slide6.xml" Id="R0338a73bd2f84d14" /><Relationship Type="http://schemas.openxmlformats.org/officeDocument/2006/relationships/slide" Target="/ppt/slides/slide7.xml" Id="R0de531f31cfe4c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ce1de363640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2ab2c7ae44ca5" /><Relationship Type="http://schemas.openxmlformats.org/officeDocument/2006/relationships/theme" Target="/ppt/slideMasters/theme/theme1.xml" Id="Ra26c73da1cc244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b2ab2c7ae44c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d262419eb47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41629a63441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5f88abd1247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7a1d9c46741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878e3d82247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be452718f4b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edea572e24a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HJELLNES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HJELLNES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5 553 938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5 559 229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HJELLNES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Pottemakergata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989 789 791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HJELLNES AS</a:t>
            </a:r>
          </a:p>
        </p:txBody>
      </p:sp>
    </p:spTree>
  </p:cSld>
  <p:clrMapOvr>
    <a:masterClrMapping xmlns:a="http://schemas.openxmlformats.org/drawingml/2006/main"/>
  </p:clrMapOvr>
</p:sld>
</file>