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f793739dee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8ec1883244b9b"/>
  </p:sldMasterIdLst>
  <p:sldIdLst>
    <p:sldId xmlns:r="http://schemas.openxmlformats.org/officeDocument/2006/relationships" id="256" r:id="Rd65a7f3e5a854b9e"/>
    <p:sldId xmlns:r="http://schemas.openxmlformats.org/officeDocument/2006/relationships" id="257" r:id="Ra13d85c00e1e4be2"/>
    <p:sldId xmlns:r="http://schemas.openxmlformats.org/officeDocument/2006/relationships" id="258" r:id="Rcc0b2c792c7a4b15"/>
    <p:sldId xmlns:r="http://schemas.openxmlformats.org/officeDocument/2006/relationships" id="259" r:id="R42450b3f69b84be0"/>
    <p:sldId xmlns:r="http://schemas.openxmlformats.org/officeDocument/2006/relationships" id="260" r:id="R872410484ebd4b13"/>
    <p:sldId xmlns:r="http://schemas.openxmlformats.org/officeDocument/2006/relationships" id="261" r:id="R5451c37e4d2a4175"/>
    <p:sldId xmlns:r="http://schemas.openxmlformats.org/officeDocument/2006/relationships" id="262" r:id="R8db019bfd52c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8ec1883244b9b" /><Relationship Type="http://schemas.openxmlformats.org/officeDocument/2006/relationships/slide" Target="/ppt/slides/slide1.xml" Id="Rd65a7f3e5a854b9e" /><Relationship Type="http://schemas.openxmlformats.org/officeDocument/2006/relationships/slide" Target="/ppt/slides/slide2.xml" Id="Ra13d85c00e1e4be2" /><Relationship Type="http://schemas.openxmlformats.org/officeDocument/2006/relationships/slide" Target="/ppt/slides/slide3.xml" Id="Rcc0b2c792c7a4b15" /><Relationship Type="http://schemas.openxmlformats.org/officeDocument/2006/relationships/slide" Target="/ppt/slides/slide4.xml" Id="R42450b3f69b84be0" /><Relationship Type="http://schemas.openxmlformats.org/officeDocument/2006/relationships/slide" Target="/ppt/slides/slide5.xml" Id="R872410484ebd4b13" /><Relationship Type="http://schemas.openxmlformats.org/officeDocument/2006/relationships/slide" Target="/ppt/slides/slide6.xml" Id="R5451c37e4d2a4175" /><Relationship Type="http://schemas.openxmlformats.org/officeDocument/2006/relationships/slide" Target="/ppt/slides/slide7.xml" Id="R8db019bfd52c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9c5bba98e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092a65aa48eb" /><Relationship Type="http://schemas.openxmlformats.org/officeDocument/2006/relationships/theme" Target="/ppt/slideMasters/theme/theme1.xml" Id="R996fe8122075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9092a65aa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95b392d804f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31bc740c3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ad5a4fa2b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7f8565b4740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649524c84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70f4f455341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89ccfa7a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GASU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59 038 693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ANDRE SUNDHAGEN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Kjerulfs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989 793 802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GASU INVEST AS</a:t>
            </a:r>
          </a:p>
        </p:txBody>
      </p:sp>
    </p:spTree>
  </p:cSld>
  <p:clrMapOvr>
    <a:masterClrMapping xmlns:a="http://schemas.openxmlformats.org/drawingml/2006/main"/>
  </p:clrMapOvr>
</p:sld>
</file>