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1e5319e2c46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604afe6f84835"/>
  </p:sldMasterIdLst>
  <p:sldIdLst>
    <p:sldId xmlns:r="http://schemas.openxmlformats.org/officeDocument/2006/relationships" id="256" r:id="R18eef248218e44c8"/>
    <p:sldId xmlns:r="http://schemas.openxmlformats.org/officeDocument/2006/relationships" id="257" r:id="R99fc6cfa883740dc"/>
    <p:sldId xmlns:r="http://schemas.openxmlformats.org/officeDocument/2006/relationships" id="258" r:id="Ra051936a7a364dab"/>
    <p:sldId xmlns:r="http://schemas.openxmlformats.org/officeDocument/2006/relationships" id="259" r:id="Rb92c39c094b941ab"/>
    <p:sldId xmlns:r="http://schemas.openxmlformats.org/officeDocument/2006/relationships" id="260" r:id="R9356af0eb9804c1e"/>
    <p:sldId xmlns:r="http://schemas.openxmlformats.org/officeDocument/2006/relationships" id="261" r:id="Ra62c71d7a7154211"/>
    <p:sldId xmlns:r="http://schemas.openxmlformats.org/officeDocument/2006/relationships" id="262" r:id="Rd5bd1308aac1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604afe6f84835" /><Relationship Type="http://schemas.openxmlformats.org/officeDocument/2006/relationships/slide" Target="/ppt/slides/slide1.xml" Id="R18eef248218e44c8" /><Relationship Type="http://schemas.openxmlformats.org/officeDocument/2006/relationships/slide" Target="/ppt/slides/slide2.xml" Id="R99fc6cfa883740dc" /><Relationship Type="http://schemas.openxmlformats.org/officeDocument/2006/relationships/slide" Target="/ppt/slides/slide3.xml" Id="Ra051936a7a364dab" /><Relationship Type="http://schemas.openxmlformats.org/officeDocument/2006/relationships/slide" Target="/ppt/slides/slide4.xml" Id="Rb92c39c094b941ab" /><Relationship Type="http://schemas.openxmlformats.org/officeDocument/2006/relationships/slide" Target="/ppt/slides/slide5.xml" Id="R9356af0eb9804c1e" /><Relationship Type="http://schemas.openxmlformats.org/officeDocument/2006/relationships/slide" Target="/ppt/slides/slide6.xml" Id="Ra62c71d7a7154211" /><Relationship Type="http://schemas.openxmlformats.org/officeDocument/2006/relationships/slide" Target="/ppt/slides/slide7.xml" Id="Rd5bd1308aac1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f174447eac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72fa37b7b46e3" /><Relationship Type="http://schemas.openxmlformats.org/officeDocument/2006/relationships/theme" Target="/ppt/slideMasters/theme/theme1.xml" Id="R6cbc700f0bfb4d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672fa37b7b46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e06cec5444c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474940d6542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51f37231440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e687b6ad446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f39baf85949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f1968f63646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a4d71b901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REISO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REISO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−150 576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1 487 313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MØLLERUP REISO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Krohnåsen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13 83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halreiso@online.no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989 795 465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REISO INVEST AS</a:t>
            </a:r>
          </a:p>
        </p:txBody>
      </p:sp>
    </p:spTree>
  </p:cSld>
  <p:clrMapOvr>
    <a:masterClrMapping xmlns:a="http://schemas.openxmlformats.org/drawingml/2006/main"/>
  </p:clrMapOvr>
</p:sld>
</file>