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fe0c7950ef48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69a350d22f4df9"/>
  </p:sldMasterIdLst>
  <p:sldIdLst>
    <p:sldId xmlns:r="http://schemas.openxmlformats.org/officeDocument/2006/relationships" id="256" r:id="R9a66092851584b39"/>
    <p:sldId xmlns:r="http://schemas.openxmlformats.org/officeDocument/2006/relationships" id="257" r:id="R1150c0d66f274ebb"/>
    <p:sldId xmlns:r="http://schemas.openxmlformats.org/officeDocument/2006/relationships" id="258" r:id="R7616fe98e9394ce1"/>
    <p:sldId xmlns:r="http://schemas.openxmlformats.org/officeDocument/2006/relationships" id="259" r:id="R28e3a94c58dd4715"/>
    <p:sldId xmlns:r="http://schemas.openxmlformats.org/officeDocument/2006/relationships" id="260" r:id="R902ae50b64e84c30"/>
    <p:sldId xmlns:r="http://schemas.openxmlformats.org/officeDocument/2006/relationships" id="261" r:id="R512c9fb14e5c439d"/>
    <p:sldId xmlns:r="http://schemas.openxmlformats.org/officeDocument/2006/relationships" id="262" r:id="Rc8d1e0763da746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69a350d22f4df9" /><Relationship Type="http://schemas.openxmlformats.org/officeDocument/2006/relationships/slide" Target="/ppt/slides/slide1.xml" Id="R9a66092851584b39" /><Relationship Type="http://schemas.openxmlformats.org/officeDocument/2006/relationships/slide" Target="/ppt/slides/slide2.xml" Id="R1150c0d66f274ebb" /><Relationship Type="http://schemas.openxmlformats.org/officeDocument/2006/relationships/slide" Target="/ppt/slides/slide3.xml" Id="R7616fe98e9394ce1" /><Relationship Type="http://schemas.openxmlformats.org/officeDocument/2006/relationships/slide" Target="/ppt/slides/slide4.xml" Id="R28e3a94c58dd4715" /><Relationship Type="http://schemas.openxmlformats.org/officeDocument/2006/relationships/slide" Target="/ppt/slides/slide5.xml" Id="R902ae50b64e84c30" /><Relationship Type="http://schemas.openxmlformats.org/officeDocument/2006/relationships/slide" Target="/ppt/slides/slide6.xml" Id="R512c9fb14e5c439d" /><Relationship Type="http://schemas.openxmlformats.org/officeDocument/2006/relationships/slide" Target="/ppt/slides/slide7.xml" Id="Rc8d1e0763da746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da6ec806964f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fe40cfdf94dcd" /><Relationship Type="http://schemas.openxmlformats.org/officeDocument/2006/relationships/theme" Target="/ppt/slideMasters/theme/theme1.xml" Id="R128426c67d2946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8fe40cfdf94d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93eee75cd44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6c64526314f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0d15b069d4f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fce4337d24d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eff1b6c3940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a1f850d564c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296197e2a4c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GLENNE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4 146 765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3 790 412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9 641 531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53 646 387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54 975 778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RITA GLENNE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Risbekkveien 11C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989 798 472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GLENNE INVEST AS</a:t>
            </a:r>
          </a:p>
        </p:txBody>
      </p:sp>
    </p:spTree>
  </p:cSld>
  <p:clrMapOvr>
    <a:masterClrMapping xmlns:a="http://schemas.openxmlformats.org/drawingml/2006/main"/>
  </p:clrMapOvr>
</p:sld>
</file>